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0033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0" d="100"/>
          <a:sy n="80" d="100"/>
        </p:scale>
        <p:origin x="-1662" y="137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63E03-7314-4CD2-BC41-1D539A82716C}" type="datetimeFigureOut">
              <a:rPr lang="fr-FR" smtClean="0"/>
              <a:pPr/>
              <a:t>26/11/2018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2CA565-354E-440C-8D74-AC9CC0A74B4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127998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2CA565-354E-440C-8D74-AC9CC0A74B40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8505460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78F52-BD03-214D-8FB0-76E21BF5679B}" type="datetimeFigureOut">
              <a:rPr lang="fr-FR" smtClean="0"/>
              <a:pPr/>
              <a:t>26/11/2018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3D585-143C-374E-BE4F-7B965183DD6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4243781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78F52-BD03-214D-8FB0-76E21BF5679B}" type="datetimeFigureOut">
              <a:rPr lang="fr-FR" smtClean="0"/>
              <a:pPr/>
              <a:t>26/11/2018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3D585-143C-374E-BE4F-7B965183DD6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334144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78F52-BD03-214D-8FB0-76E21BF5679B}" type="datetimeFigureOut">
              <a:rPr lang="fr-FR" smtClean="0"/>
              <a:pPr/>
              <a:t>26/11/2018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3D585-143C-374E-BE4F-7B965183DD6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72318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78F52-BD03-214D-8FB0-76E21BF5679B}" type="datetimeFigureOut">
              <a:rPr lang="fr-FR" smtClean="0"/>
              <a:pPr/>
              <a:t>26/11/2018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3D585-143C-374E-BE4F-7B965183DD6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558343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78F52-BD03-214D-8FB0-76E21BF5679B}" type="datetimeFigureOut">
              <a:rPr lang="fr-FR" smtClean="0"/>
              <a:pPr/>
              <a:t>26/11/2018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3D585-143C-374E-BE4F-7B965183DD6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655740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78F52-BD03-214D-8FB0-76E21BF5679B}" type="datetimeFigureOut">
              <a:rPr lang="fr-FR" smtClean="0"/>
              <a:pPr/>
              <a:t>26/11/2018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3D585-143C-374E-BE4F-7B965183DD6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6524993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78F52-BD03-214D-8FB0-76E21BF5679B}" type="datetimeFigureOut">
              <a:rPr lang="fr-FR" smtClean="0"/>
              <a:pPr/>
              <a:t>26/11/2018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3D585-143C-374E-BE4F-7B965183DD6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464158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78F52-BD03-214D-8FB0-76E21BF5679B}" type="datetimeFigureOut">
              <a:rPr lang="fr-FR" smtClean="0"/>
              <a:pPr/>
              <a:t>26/11/2018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3D585-143C-374E-BE4F-7B965183DD6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609324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78F52-BD03-214D-8FB0-76E21BF5679B}" type="datetimeFigureOut">
              <a:rPr lang="fr-FR" smtClean="0"/>
              <a:pPr/>
              <a:t>26/11/2018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3D585-143C-374E-BE4F-7B965183DD6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4196073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78F52-BD03-214D-8FB0-76E21BF5679B}" type="datetimeFigureOut">
              <a:rPr lang="fr-FR" smtClean="0"/>
              <a:pPr/>
              <a:t>26/11/2018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3D585-143C-374E-BE4F-7B965183DD6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788066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78F52-BD03-214D-8FB0-76E21BF5679B}" type="datetimeFigureOut">
              <a:rPr lang="fr-FR" smtClean="0"/>
              <a:pPr/>
              <a:t>26/11/2018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3D585-143C-374E-BE4F-7B965183DD6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948074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A78F52-BD03-214D-8FB0-76E21BF5679B}" type="datetimeFigureOut">
              <a:rPr lang="fr-FR" smtClean="0"/>
              <a:pPr/>
              <a:t>26/11/2018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3D585-143C-374E-BE4F-7B965183DD6F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963621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05251" y="1042148"/>
            <a:ext cx="6462408" cy="7916719"/>
          </a:xfrm>
        </p:spPr>
        <p:txBody>
          <a:bodyPr>
            <a:noAutofit/>
          </a:bodyPr>
          <a:lstStyle/>
          <a:p>
            <a:endParaRPr lang="fr-F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fr-F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fr-F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fr-F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fr-FR" sz="2000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fr-FR" sz="500" dirty="0" smtClean="0"/>
          </a:p>
          <a:p>
            <a:pPr algn="l"/>
            <a:endParaRPr lang="fr-FR" sz="500" dirty="0" smtClean="0"/>
          </a:p>
          <a:p>
            <a:pPr algn="l"/>
            <a:endParaRPr lang="fr-FR" sz="500" dirty="0" smtClean="0"/>
          </a:p>
          <a:p>
            <a:pPr algn="l"/>
            <a:endParaRPr lang="fr-FR" sz="500" dirty="0" smtClean="0"/>
          </a:p>
          <a:p>
            <a:pPr algn="l"/>
            <a:endParaRPr lang="fr-FR" sz="500" dirty="0" smtClean="0"/>
          </a:p>
          <a:p>
            <a:pPr algn="l"/>
            <a:endParaRPr lang="fr-FR" sz="500" dirty="0" smtClean="0"/>
          </a:p>
          <a:p>
            <a:pPr algn="l"/>
            <a:endParaRPr lang="fr-FR" sz="500" dirty="0" smtClean="0"/>
          </a:p>
          <a:p>
            <a:pPr algn="l"/>
            <a:endParaRPr lang="fr-FR" sz="500" dirty="0" smtClean="0"/>
          </a:p>
          <a:p>
            <a:pPr algn="l"/>
            <a:endParaRPr lang="fr-FR" sz="500" dirty="0" smtClean="0"/>
          </a:p>
          <a:p>
            <a:pPr algn="l"/>
            <a:endParaRPr lang="fr-FR" sz="500" dirty="0" smtClean="0"/>
          </a:p>
          <a:p>
            <a:pPr algn="l"/>
            <a:endParaRPr lang="fr-FR" sz="500" dirty="0" smtClean="0"/>
          </a:p>
          <a:p>
            <a:pPr algn="l"/>
            <a:endParaRPr lang="fr-FR" sz="500" dirty="0" smtClean="0"/>
          </a:p>
          <a:p>
            <a:pPr algn="l"/>
            <a:endParaRPr lang="fr-FR" sz="500" dirty="0" smtClean="0"/>
          </a:p>
          <a:p>
            <a:pPr algn="l"/>
            <a:endParaRPr lang="fr-FR" sz="500" dirty="0" smtClean="0"/>
          </a:p>
          <a:p>
            <a:pPr algn="l"/>
            <a:endParaRPr lang="fr-FR" sz="500" dirty="0"/>
          </a:p>
          <a:p>
            <a:pPr algn="l"/>
            <a:r>
              <a:rPr lang="fr-FR" sz="2800" b="1" u="sng" dirty="0" smtClean="0">
                <a:solidFill>
                  <a:schemeClr val="tx2">
                    <a:lumMod val="50000"/>
                  </a:schemeClr>
                </a:solidFill>
              </a:rPr>
              <a:t>2 </a:t>
            </a:r>
            <a:r>
              <a:rPr lang="fr-FR" sz="2800" b="1" u="sng" dirty="0">
                <a:solidFill>
                  <a:schemeClr val="tx2">
                    <a:lumMod val="50000"/>
                  </a:schemeClr>
                </a:solidFill>
              </a:rPr>
              <a:t>ateliers </a:t>
            </a:r>
            <a:r>
              <a:rPr lang="fr-FR" sz="2800" b="1" u="sng" dirty="0" smtClean="0">
                <a:solidFill>
                  <a:schemeClr val="tx2">
                    <a:lumMod val="50000"/>
                  </a:schemeClr>
                </a:solidFill>
              </a:rPr>
              <a:t>«</a:t>
            </a:r>
            <a:r>
              <a:rPr lang="fr-FR" sz="2800" b="1" u="sng" dirty="0">
                <a:solidFill>
                  <a:schemeClr val="tx2">
                    <a:lumMod val="50000"/>
                  </a:schemeClr>
                </a:solidFill>
              </a:rPr>
              <a:t> Couronnes de Noël » </a:t>
            </a:r>
            <a:endParaRPr lang="fr-FR" sz="2800" b="1" u="sng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2">
                    <a:lumMod val="50000"/>
                  </a:schemeClr>
                </a:solidFill>
              </a:rPr>
              <a:t>Dimanche </a:t>
            </a:r>
            <a:r>
              <a:rPr lang="fr-FR" dirty="0" smtClean="0">
                <a:solidFill>
                  <a:schemeClr val="tx2">
                    <a:lumMod val="50000"/>
                  </a:schemeClr>
                </a:solidFill>
              </a:rPr>
              <a:t>2</a:t>
            </a:r>
            <a:r>
              <a:rPr lang="fr-FR" dirty="0" smtClean="0">
                <a:solidFill>
                  <a:schemeClr val="tx2">
                    <a:lumMod val="50000"/>
                  </a:schemeClr>
                </a:solidFill>
              </a:rPr>
              <a:t> décembre </a:t>
            </a:r>
          </a:p>
          <a:p>
            <a:pPr marL="1371600" lvl="2" indent="-457200" algn="l"/>
            <a:r>
              <a:rPr lang="fr-FR" dirty="0" smtClean="0">
                <a:solidFill>
                  <a:schemeClr val="tx2">
                    <a:lumMod val="50000"/>
                  </a:schemeClr>
                </a:solidFill>
              </a:rPr>
              <a:t>de 15h00 </a:t>
            </a:r>
            <a:r>
              <a:rPr lang="fr-FR" dirty="0" smtClean="0">
                <a:solidFill>
                  <a:schemeClr val="tx2">
                    <a:lumMod val="50000"/>
                  </a:schemeClr>
                </a:solidFill>
              </a:rPr>
              <a:t>à </a:t>
            </a:r>
            <a:r>
              <a:rPr lang="fr-FR" dirty="0" smtClean="0">
                <a:solidFill>
                  <a:schemeClr val="tx2">
                    <a:lumMod val="50000"/>
                  </a:schemeClr>
                </a:solidFill>
              </a:rPr>
              <a:t>18h00</a:t>
            </a:r>
          </a:p>
          <a:p>
            <a:pPr marL="1371600" lvl="2" indent="-457200" algn="l"/>
            <a:endParaRPr lang="fr-FR" sz="900" dirty="0">
              <a:solidFill>
                <a:schemeClr val="tx2">
                  <a:lumMod val="50000"/>
                </a:schemeClr>
              </a:solidFill>
            </a:endParaRP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2">
                    <a:lumMod val="50000"/>
                  </a:schemeClr>
                </a:solidFill>
              </a:rPr>
              <a:t>Mercredi </a:t>
            </a:r>
            <a:r>
              <a:rPr lang="fr-FR" dirty="0" smtClean="0">
                <a:solidFill>
                  <a:schemeClr val="tx2">
                    <a:lumMod val="50000"/>
                  </a:schemeClr>
                </a:solidFill>
              </a:rPr>
              <a:t>5</a:t>
            </a:r>
            <a:r>
              <a:rPr lang="fr-FR" dirty="0" smtClean="0">
                <a:solidFill>
                  <a:schemeClr val="tx2">
                    <a:lumMod val="50000"/>
                  </a:schemeClr>
                </a:solidFill>
              </a:rPr>
              <a:t> décembre </a:t>
            </a:r>
          </a:p>
          <a:p>
            <a:pPr marL="1371600" lvl="2" indent="-457200" algn="l"/>
            <a:r>
              <a:rPr lang="fr-FR" dirty="0" smtClean="0">
                <a:solidFill>
                  <a:schemeClr val="tx2">
                    <a:lumMod val="50000"/>
                  </a:schemeClr>
                </a:solidFill>
              </a:rPr>
              <a:t>d</a:t>
            </a:r>
            <a:r>
              <a:rPr lang="fr-FR" dirty="0" smtClean="0">
                <a:solidFill>
                  <a:schemeClr val="tx2">
                    <a:lumMod val="50000"/>
                  </a:schemeClr>
                </a:solidFill>
              </a:rPr>
              <a:t>e 14h30 à 17h30</a:t>
            </a:r>
            <a:endParaRPr lang="fr-FR" dirty="0">
              <a:solidFill>
                <a:schemeClr val="tx2">
                  <a:lumMod val="50000"/>
                </a:schemeClr>
              </a:solidFill>
            </a:endParaRPr>
          </a:p>
          <a:p>
            <a:pPr lvl="1" algn="l"/>
            <a:endParaRPr lang="fr-FR" sz="800" dirty="0" smtClean="0">
              <a:solidFill>
                <a:schemeClr val="tx2">
                  <a:lumMod val="50000"/>
                </a:schemeClr>
              </a:solidFill>
            </a:endParaRPr>
          </a:p>
          <a:p>
            <a:pPr lvl="1" algn="l"/>
            <a:r>
              <a:rPr lang="fr-FR" sz="800" smtClean="0">
                <a:solidFill>
                  <a:schemeClr val="tx2">
                    <a:lumMod val="50000"/>
                  </a:schemeClr>
                </a:solidFill>
              </a:rPr>
              <a:t>            </a:t>
            </a:r>
            <a:endParaRPr lang="fr-FR" sz="800" u="sng" dirty="0">
              <a:solidFill>
                <a:schemeClr val="tx2">
                  <a:lumMod val="50000"/>
                </a:schemeClr>
              </a:solidFill>
            </a:endParaRPr>
          </a:p>
          <a:p>
            <a:pPr algn="l"/>
            <a:r>
              <a:rPr lang="fr-FR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Accompagnement et conseils </a:t>
            </a:r>
            <a:r>
              <a:rPr lang="fr-FR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par </a:t>
            </a:r>
          </a:p>
          <a:p>
            <a:pPr algn="l"/>
            <a:r>
              <a:rPr lang="fr-FR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Catherine </a:t>
            </a:r>
            <a:r>
              <a:rPr lang="fr-FR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PLANDIERE, </a:t>
            </a:r>
            <a:endParaRPr lang="fr-FR" sz="18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/>
            <a:r>
              <a:rPr lang="fr-FR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Fleuriste &amp; professeur d’art floral</a:t>
            </a:r>
            <a:r>
              <a:rPr lang="fr-FR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</a:p>
          <a:p>
            <a:pPr algn="l"/>
            <a:endParaRPr lang="fr-FR" sz="500" b="1" u="sng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0241" y="-1"/>
            <a:ext cx="1666479" cy="1066799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0179" y="99060"/>
            <a:ext cx="2197673" cy="967739"/>
          </a:xfrm>
          <a:prstGeom prst="rect">
            <a:avLst/>
          </a:prstGeom>
        </p:spPr>
      </p:pic>
      <p:sp>
        <p:nvSpPr>
          <p:cNvPr id="7" name="Sous-titre 2"/>
          <p:cNvSpPr txBox="1">
            <a:spLocks/>
          </p:cNvSpPr>
          <p:nvPr/>
        </p:nvSpPr>
        <p:spPr>
          <a:xfrm>
            <a:off x="309640" y="8983516"/>
            <a:ext cx="6314680" cy="851187"/>
          </a:xfrm>
          <a:prstGeom prst="rect">
            <a:avLst/>
          </a:prstGeom>
          <a:ln w="28575">
            <a:solidFill>
              <a:schemeClr val="accent3">
                <a:lumMod val="75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RDV à l’accueil de l’Institut</a:t>
            </a:r>
          </a:p>
          <a:p>
            <a:pPr algn="r"/>
            <a:r>
              <a:rPr lang="fr-FR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Inscription par SMS ou message vocal au 06.63.05.04.67</a:t>
            </a:r>
          </a:p>
        </p:txBody>
      </p:sp>
      <p:sp>
        <p:nvSpPr>
          <p:cNvPr id="8" name="Sous-titre 2"/>
          <p:cNvSpPr txBox="1">
            <a:spLocks/>
          </p:cNvSpPr>
          <p:nvPr/>
        </p:nvSpPr>
        <p:spPr>
          <a:xfrm>
            <a:off x="1675602" y="7225674"/>
            <a:ext cx="6207861" cy="25315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000" dirty="0"/>
          </a:p>
        </p:txBody>
      </p:sp>
      <p:sp>
        <p:nvSpPr>
          <p:cNvPr id="10" name="Rectangle 9"/>
          <p:cNvSpPr/>
          <p:nvPr/>
        </p:nvSpPr>
        <p:spPr>
          <a:xfrm>
            <a:off x="2881865" y="3364434"/>
            <a:ext cx="354937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400" b="1" cap="none" spc="0" dirty="0">
                <a:ln w="12700">
                  <a:noFill/>
                  <a:prstDash val="solid"/>
                </a:ln>
                <a:solidFill>
                  <a:srgbClr val="008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istral"/>
                <a:cs typeface="Mistral"/>
              </a:rPr>
              <a:t>Venez entre </a:t>
            </a:r>
            <a:r>
              <a:rPr lang="fr-FR" sz="4800" b="1" cap="none" spc="0" dirty="0">
                <a:ln w="12700">
                  <a:noFill/>
                  <a:prstDash val="solid"/>
                </a:ln>
                <a:solidFill>
                  <a:srgbClr val="008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istral"/>
                <a:cs typeface="Mistral"/>
              </a:rPr>
              <a:t>amis</a:t>
            </a:r>
            <a:r>
              <a:rPr lang="fr-FR" sz="4400" b="1" cap="none" spc="0" dirty="0">
                <a:ln w="12700">
                  <a:noFill/>
                  <a:prstDash val="solid"/>
                </a:ln>
                <a:solidFill>
                  <a:srgbClr val="008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istral"/>
                <a:cs typeface="Mistral"/>
              </a:rPr>
              <a:t>, </a:t>
            </a: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1122" y="5768524"/>
            <a:ext cx="1640113" cy="2562676"/>
          </a:xfrm>
          <a:prstGeom prst="rect">
            <a:avLst/>
          </a:prstGeom>
          <a:noFill/>
        </p:spPr>
      </p:pic>
      <p:sp>
        <p:nvSpPr>
          <p:cNvPr id="2" name="ZoneTexte 1"/>
          <p:cNvSpPr txBox="1"/>
          <p:nvPr/>
        </p:nvSpPr>
        <p:spPr>
          <a:xfrm>
            <a:off x="147495" y="8515882"/>
            <a:ext cx="67105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b="1" i="1" dirty="0" smtClean="0"/>
              <a:t>Vente de toutes les créations au </a:t>
            </a:r>
            <a:r>
              <a:rPr lang="fr-FR" b="1" i="1" dirty="0" smtClean="0"/>
              <a:t>Marché</a:t>
            </a:r>
            <a:r>
              <a:rPr lang="fr-FR" sz="2000" b="1" i="1" dirty="0" smtClean="0"/>
              <a:t> </a:t>
            </a:r>
            <a:r>
              <a:rPr lang="fr-FR" sz="2000" b="1" i="1" dirty="0" smtClean="0"/>
              <a:t>de Noël le </a:t>
            </a:r>
            <a:r>
              <a:rPr lang="fr-FR" sz="2000" b="1" i="1" dirty="0" smtClean="0"/>
              <a:t>7 </a:t>
            </a:r>
            <a:r>
              <a:rPr lang="fr-FR" sz="2000" b="1" i="1" dirty="0" smtClean="0"/>
              <a:t>décembre</a:t>
            </a:r>
            <a:r>
              <a:rPr lang="fr-FR" sz="2000" i="1" dirty="0" smtClean="0"/>
              <a:t> </a:t>
            </a:r>
            <a:endParaRPr lang="fr-FR" sz="2000" i="1" dirty="0"/>
          </a:p>
        </p:txBody>
      </p:sp>
      <p:sp>
        <p:nvSpPr>
          <p:cNvPr id="11" name="Rectangle à coins arrondis 10"/>
          <p:cNvSpPr/>
          <p:nvPr/>
        </p:nvSpPr>
        <p:spPr>
          <a:xfrm>
            <a:off x="309639" y="1354150"/>
            <a:ext cx="6367539" cy="1463634"/>
          </a:xfrm>
          <a:prstGeom prst="roundRect">
            <a:avLst/>
          </a:prstGeom>
          <a:solidFill>
            <a:srgbClr val="16382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Pour préparer le Marché de Noël </a:t>
            </a:r>
            <a:r>
              <a:rPr lang="fr-FR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…</a:t>
            </a:r>
          </a:p>
          <a:p>
            <a:r>
              <a:rPr lang="fr-FR" sz="2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fr-FR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Invitation </a:t>
            </a:r>
            <a:r>
              <a:rPr lang="fr-FR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au </a:t>
            </a:r>
            <a:r>
              <a:rPr lang="fr-FR" sz="28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bricolage</a:t>
            </a:r>
            <a:endParaRPr lang="fr-FR" sz="28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16" name="Grouper 35"/>
          <p:cNvGrpSpPr/>
          <p:nvPr/>
        </p:nvGrpSpPr>
        <p:grpSpPr>
          <a:xfrm>
            <a:off x="147495" y="1251609"/>
            <a:ext cx="6529684" cy="2206473"/>
            <a:chOff x="175916" y="814494"/>
            <a:chExt cx="6529684" cy="2206473"/>
          </a:xfrm>
        </p:grpSpPr>
        <p:sp>
          <p:nvSpPr>
            <p:cNvPr id="17" name="Rectangle à coins arrondis 16"/>
            <p:cNvSpPr/>
            <p:nvPr/>
          </p:nvSpPr>
          <p:spPr>
            <a:xfrm>
              <a:off x="175916" y="814494"/>
              <a:ext cx="6529684" cy="1689329"/>
            </a:xfrm>
            <a:prstGeom prst="roundRect">
              <a:avLst/>
            </a:prstGeom>
            <a:solidFill>
              <a:srgbClr val="163828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" name="ZoneTexte 17"/>
            <p:cNvSpPr txBox="1"/>
            <p:nvPr/>
          </p:nvSpPr>
          <p:spPr>
            <a:xfrm>
              <a:off x="175916" y="1015003"/>
              <a:ext cx="641792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Lucida Handwriting"/>
                  <a:cs typeface="Lucida Handwriting"/>
                </a:rPr>
                <a:t>Pour préparer le marché de Noël </a:t>
              </a:r>
              <a:r>
                <a:rPr lang="fr-FR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Lucida Handwriting"/>
                  <a:cs typeface="Lucida Handwriting"/>
                </a:rPr>
                <a:t>…</a:t>
              </a:r>
              <a:endParaRPr lang="fr-FR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Handwriting"/>
                <a:cs typeface="Lucida Handwriting"/>
              </a:endParaRPr>
            </a:p>
          </p:txBody>
        </p:sp>
        <p:grpSp>
          <p:nvGrpSpPr>
            <p:cNvPr id="19" name="Grouper 29"/>
            <p:cNvGrpSpPr/>
            <p:nvPr/>
          </p:nvGrpSpPr>
          <p:grpSpPr>
            <a:xfrm>
              <a:off x="4438534" y="1500972"/>
              <a:ext cx="1396731" cy="1519995"/>
              <a:chOff x="4074353" y="1515808"/>
              <a:chExt cx="2032001" cy="2626412"/>
            </a:xfrm>
          </p:grpSpPr>
          <p:pic>
            <p:nvPicPr>
              <p:cNvPr id="21" name="Image 4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4074355" y="1528138"/>
                <a:ext cx="2031999" cy="2614082"/>
              </a:xfrm>
              <a:prstGeom prst="rect">
                <a:avLst/>
              </a:prstGeom>
            </p:spPr>
          </p:pic>
          <p:sp>
            <p:nvSpPr>
              <p:cNvPr id="22" name="Rectangle à coins arrondis 21"/>
              <p:cNvSpPr/>
              <p:nvPr/>
            </p:nvSpPr>
            <p:spPr>
              <a:xfrm>
                <a:off x="4074354" y="1515808"/>
                <a:ext cx="1603967" cy="459528"/>
              </a:xfrm>
              <a:prstGeom prst="roundRect">
                <a:avLst/>
              </a:prstGeom>
              <a:solidFill>
                <a:srgbClr val="163828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3" name="Rectangle à coins arrondis 22"/>
              <p:cNvSpPr/>
              <p:nvPr/>
            </p:nvSpPr>
            <p:spPr>
              <a:xfrm>
                <a:off x="4074355" y="1899665"/>
                <a:ext cx="635000" cy="437515"/>
              </a:xfrm>
              <a:prstGeom prst="roundRect">
                <a:avLst/>
              </a:prstGeom>
              <a:solidFill>
                <a:srgbClr val="163828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4" name="Rectangle à coins arrondis 23"/>
              <p:cNvSpPr/>
              <p:nvPr/>
            </p:nvSpPr>
            <p:spPr>
              <a:xfrm rot="3131142">
                <a:off x="4626150" y="1698757"/>
                <a:ext cx="368889" cy="431617"/>
              </a:xfrm>
              <a:prstGeom prst="roundRect">
                <a:avLst/>
              </a:prstGeom>
              <a:solidFill>
                <a:srgbClr val="163828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5" name="Rectangle à coins arrondis 24"/>
              <p:cNvSpPr/>
              <p:nvPr/>
            </p:nvSpPr>
            <p:spPr>
              <a:xfrm>
                <a:off x="5394034" y="1777217"/>
                <a:ext cx="304607" cy="286172"/>
              </a:xfrm>
              <a:prstGeom prst="roundRect">
                <a:avLst/>
              </a:prstGeom>
              <a:solidFill>
                <a:srgbClr val="163828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  <p:sp>
            <p:nvSpPr>
              <p:cNvPr id="26" name="Rectangle à coins arrondis 25"/>
              <p:cNvSpPr/>
              <p:nvPr/>
            </p:nvSpPr>
            <p:spPr>
              <a:xfrm>
                <a:off x="4074353" y="2320310"/>
                <a:ext cx="461366" cy="459528"/>
              </a:xfrm>
              <a:prstGeom prst="roundRect">
                <a:avLst/>
              </a:prstGeom>
              <a:solidFill>
                <a:srgbClr val="163828"/>
              </a:solidFill>
              <a:ln>
                <a:noFill/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r-FR"/>
              </a:p>
            </p:txBody>
          </p:sp>
        </p:grpSp>
        <p:sp>
          <p:nvSpPr>
            <p:cNvPr id="20" name="ZoneTexte 19"/>
            <p:cNvSpPr txBox="1"/>
            <p:nvPr/>
          </p:nvSpPr>
          <p:spPr>
            <a:xfrm>
              <a:off x="705647" y="1652258"/>
              <a:ext cx="4085475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20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Lucida Handwriting"/>
                  <a:cs typeface="Lucida Handwriting"/>
                </a:rPr>
                <a:t>Invitation au bricolage</a:t>
              </a:r>
              <a:endParaRPr lang="fr-FR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Handwriting"/>
                <a:cs typeface="Lucida Handwriting"/>
              </a:endParaRPr>
            </a:p>
          </p:txBody>
        </p:sp>
      </p:grpSp>
    </p:spTree>
    <p:extLst>
      <p:ext uri="{BB962C8B-B14F-4D97-AF65-F5344CB8AC3E}">
        <p14:creationId xmlns="" xmlns:p14="http://schemas.microsoft.com/office/powerpoint/2010/main" val="2737336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</TotalTime>
  <Words>54</Words>
  <Application>Microsoft Office PowerPoint</Application>
  <PresentationFormat>Format A4 (210 x 297 mm)</PresentationFormat>
  <Paragraphs>41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CLARA JOUANNE</dc:creator>
  <cp:lastModifiedBy>enot</cp:lastModifiedBy>
  <cp:revision>24</cp:revision>
  <dcterms:created xsi:type="dcterms:W3CDTF">2015-11-10T18:46:28Z</dcterms:created>
  <dcterms:modified xsi:type="dcterms:W3CDTF">2018-11-26T10:15:07Z</dcterms:modified>
</cp:coreProperties>
</file>