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65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61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787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7599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624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698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881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424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674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33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43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88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18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31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59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08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50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07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9B604E8-BF2E-4A2E-B54F-FE445724F8B6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8F067-CD66-463F-B05F-7E5BB92478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813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The History of Romania: From Dictatorship to Democracy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 Journey Through Political Change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30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Background: Totalitarian Rule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Romania was under totalitarian rule for decades, with the communist regime led by Nicolae Ceau?escu from 1965 to 1989.</a:t>
            </a:r>
          </a:p>
          <a:p>
            <a:r>
              <a:rPr lang="en-US" smtClean="0"/>
              <a:t>• Ceau?escu’s regime was marked by extreme oppression, censorship, and economic hardship, alongside a brutal secret police, the Securitate.</a:t>
            </a:r>
          </a:p>
          <a:p>
            <a:r>
              <a:rPr lang="en-US" smtClean="0"/>
              <a:t>• Romania’s government promoted strict Stalinist policies and isolation from both the West and the Eastern Bloc.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312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Life under Ceau?escu’s Dictatorship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Ceau?escu implemented widespread programs of industrialization at the expense of living standards.</a:t>
            </a:r>
          </a:p>
          <a:p>
            <a:r>
              <a:rPr lang="en-US" smtClean="0"/>
              <a:t>• The regime enacted harsh austerity measures, leading to food shortages, energy crises, and widespread poverty.</a:t>
            </a:r>
          </a:p>
          <a:p>
            <a:r>
              <a:rPr lang="en-US" smtClean="0"/>
              <a:t>• A pervasive cult of personality surrounded Ceau?escu and his wife Elena, further isolating the leadership from the people's suffering.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733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The 1989 Revolution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The growing discontent culminated in a popular uprising in December 1989, sparked by protests in Timi?oara.</a:t>
            </a:r>
          </a:p>
          <a:p>
            <a:r>
              <a:rPr lang="en-US" smtClean="0"/>
              <a:t>• The protests spread rapidly, leading to mass demonstrations and violent clashes with the military and police.</a:t>
            </a:r>
          </a:p>
          <a:p>
            <a:r>
              <a:rPr lang="en-US" smtClean="0"/>
              <a:t>• On December 22, 1989, Ceau?escu was forced to flee Bucharest, but he was captured and executed on December 25 after a brief trial.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40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Transition to Democracy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After Ceau?escu’s fall, Romania entered a tumultuous period of political and economic transition.</a:t>
            </a:r>
          </a:p>
          <a:p>
            <a:r>
              <a:rPr lang="en-US" smtClean="0"/>
              <a:t>• In 1990, Romania held its first free elections in over 50 years, which saw the rise of the National Salvation Front (NSF) led by Ion Iliescu.</a:t>
            </a:r>
          </a:p>
          <a:p>
            <a:r>
              <a:rPr lang="en-US" smtClean="0"/>
              <a:t>• However, the post-revolution period was marred by accusations of continued control by former communist elites.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973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Consolidation of Democracy in the 1990s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The 1990s saw Romania gradually move towards a more stable democracy, despite early struggles with corruption and political instability.</a:t>
            </a:r>
          </a:p>
          <a:p>
            <a:r>
              <a:rPr lang="en-US" smtClean="0"/>
              <a:t>• The Constitution of 1991 established Romania as a republic with a multi-party political system, ensuring civil rights and political freedoms.</a:t>
            </a:r>
          </a:p>
          <a:p>
            <a:r>
              <a:rPr lang="en-US" smtClean="0"/>
              <a:t>• Major reforms, including privatization and liberalization, began in the late 1990s, signaling Romania’s commitment to a market economy and democracy.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99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Romania's Path to EU Membership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Romania embarked on a path toward integration with Western institutions, aiming for membership in NATO and the European Union.</a:t>
            </a:r>
          </a:p>
          <a:p>
            <a:r>
              <a:rPr lang="en-US" smtClean="0"/>
              <a:t>• The country became a NATO member in 2004 and successfully joined the European Union in 2007.</a:t>
            </a:r>
          </a:p>
          <a:p>
            <a:r>
              <a:rPr lang="en-US" smtClean="0"/>
              <a:t>• EU membership marked a significant milestone, symbolizing Romania’s full reintegration into the European democratic community.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1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Romania: Challenges and Achievements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Despite economic growth and increasing political stability, Romania still faces challenges such as corruption, economic inequality, and political polarization.</a:t>
            </a:r>
          </a:p>
          <a:p>
            <a:r>
              <a:rPr lang="en-US" smtClean="0"/>
              <a:t>• Romania has made strides in improving infrastructure, fighting corruption through reforms, and increasing its role within the European Union.</a:t>
            </a:r>
          </a:p>
          <a:p>
            <a:r>
              <a:rPr lang="en-US" smtClean="0"/>
              <a:t>• As Romania looks to the future, its continued efforts in upholding democratic values and improving governance will shape its trajectory.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326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Conclusion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Romania’s transition from totalitarianism to democracy was a complex and often painful process.</a:t>
            </a:r>
          </a:p>
          <a:p>
            <a:r>
              <a:rPr lang="en-US" smtClean="0"/>
              <a:t>• The revolution of 1989 marked a turning point, and though the road was rocky, Romania has emerged as a democratic nation.</a:t>
            </a:r>
          </a:p>
          <a:p>
            <a:r>
              <a:rPr lang="en-US" smtClean="0"/>
              <a:t>• Romania’s ongoing commitment to democratic principles, European integration, and reform continues to shape its development as a modern European state.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03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</TotalTime>
  <Words>560</Words>
  <Application>Microsoft Office PowerPoint</Application>
  <PresentationFormat>Grand écran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The History of Romania: From Dictatorship to Democracy</vt:lpstr>
      <vt:lpstr>Background: Totalitarian Rule</vt:lpstr>
      <vt:lpstr>Life under Ceau?escu’s Dictatorship</vt:lpstr>
      <vt:lpstr>The 1989 Revolution</vt:lpstr>
      <vt:lpstr>Transition to Democracy</vt:lpstr>
      <vt:lpstr>Consolidation of Democracy in the 1990s</vt:lpstr>
      <vt:lpstr>Romania's Path to EU Membership</vt:lpstr>
      <vt:lpstr>Modern Romania: Challenges and Achievements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Romania: From Dictatorship to Democracy</dc:title>
  <dc:creator>Elisabeth Stanca</dc:creator>
  <cp:lastModifiedBy>Elisabeth Stanca</cp:lastModifiedBy>
  <cp:revision>1</cp:revision>
  <dcterms:created xsi:type="dcterms:W3CDTF">2024-10-01T20:10:54Z</dcterms:created>
  <dcterms:modified xsi:type="dcterms:W3CDTF">2024-10-05T20:46:08Z</dcterms:modified>
</cp:coreProperties>
</file>