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3" r:id="rId5"/>
    <p:sldId id="268" r:id="rId6"/>
    <p:sldId id="269" r:id="rId7"/>
    <p:sldId id="267" r:id="rId8"/>
    <p:sldId id="261" r:id="rId9"/>
    <p:sldId id="266" r:id="rId10"/>
    <p:sldId id="279" r:id="rId11"/>
    <p:sldId id="274" r:id="rId12"/>
    <p:sldId id="275" r:id="rId13"/>
    <p:sldId id="264" r:id="rId14"/>
    <p:sldId id="271" r:id="rId15"/>
    <p:sldId id="280" r:id="rId16"/>
    <p:sldId id="259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2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0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1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5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1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3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5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9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4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4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5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7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Normandie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Béatrice Popa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223319"/>
            <a:ext cx="3438530" cy="263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1371600" y="4208587"/>
            <a:ext cx="2186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CM2-Année 2017-2018</a:t>
            </a:r>
          </a:p>
          <a:p>
            <a:r>
              <a:rPr lang="fr-FR" sz="1050" dirty="0"/>
              <a:t>École les Sources</a:t>
            </a:r>
          </a:p>
          <a:p>
            <a:r>
              <a:rPr lang="fr-FR" sz="1050" dirty="0"/>
              <a:t>13, Allée des Romarins</a:t>
            </a:r>
          </a:p>
          <a:p>
            <a:r>
              <a:rPr lang="fr-FR" sz="1050" dirty="0"/>
              <a:t>78180  Montigny-le-Bretonneux</a:t>
            </a:r>
          </a:p>
        </p:txBody>
      </p:sp>
    </p:spTree>
    <p:extLst>
      <p:ext uri="{BB962C8B-B14F-4D97-AF65-F5344CB8AC3E}">
        <p14:creationId xmlns:p14="http://schemas.microsoft.com/office/powerpoint/2010/main" val="2417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82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Les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8" y="1499286"/>
            <a:ext cx="2295525" cy="1800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613" y="1284413"/>
            <a:ext cx="1876425" cy="18764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038" y="1284413"/>
            <a:ext cx="1943100" cy="1943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779" y="1608263"/>
            <a:ext cx="2857500" cy="16192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90" y="1439796"/>
            <a:ext cx="1950889" cy="18838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280" y="4574445"/>
            <a:ext cx="2752725" cy="1762125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>
            <a:off x="1713470" y="3476368"/>
            <a:ext cx="2231810" cy="1098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649362" y="3227513"/>
            <a:ext cx="617838" cy="134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8" idx="0"/>
          </p:cNvCxnSpPr>
          <p:nvPr/>
        </p:nvCxnSpPr>
        <p:spPr>
          <a:xfrm>
            <a:off x="5321642" y="2998573"/>
            <a:ext cx="1" cy="157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847286" y="3083493"/>
            <a:ext cx="1500865" cy="1490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6516130" y="3160838"/>
            <a:ext cx="2561967" cy="1413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038531" y="6336570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vache normande se reconnait grâce à ses « lunettes »</a:t>
            </a:r>
          </a:p>
        </p:txBody>
      </p:sp>
    </p:spTree>
    <p:extLst>
      <p:ext uri="{BB962C8B-B14F-4D97-AF65-F5344CB8AC3E}">
        <p14:creationId xmlns:p14="http://schemas.microsoft.com/office/powerpoint/2010/main" val="1204782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Les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53" y="1822896"/>
            <a:ext cx="1943100" cy="1943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67" y="1956246"/>
            <a:ext cx="1819275" cy="18097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12" y="4623872"/>
            <a:ext cx="2409825" cy="17621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206" y="2018822"/>
            <a:ext cx="174307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628" y="1670496"/>
            <a:ext cx="2266950" cy="20955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9011" y="1928334"/>
            <a:ext cx="1943100" cy="19240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301" y="2423634"/>
            <a:ext cx="2543175" cy="933450"/>
          </a:xfrm>
          <a:prstGeom prst="rect">
            <a:avLst/>
          </a:prstGeom>
        </p:spPr>
      </p:pic>
      <p:cxnSp>
        <p:nvCxnSpPr>
          <p:cNvPr id="26" name="Connecteur droit 25"/>
          <p:cNvCxnSpPr>
            <a:stCxn id="4" idx="2"/>
          </p:cNvCxnSpPr>
          <p:nvPr/>
        </p:nvCxnSpPr>
        <p:spPr>
          <a:xfrm>
            <a:off x="1109803" y="3765996"/>
            <a:ext cx="3344589" cy="85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9" idx="2"/>
          </p:cNvCxnSpPr>
          <p:nvPr/>
        </p:nvCxnSpPr>
        <p:spPr>
          <a:xfrm>
            <a:off x="2868605" y="3765996"/>
            <a:ext cx="1884627" cy="85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1" idx="2"/>
          </p:cNvCxnSpPr>
          <p:nvPr/>
        </p:nvCxnSpPr>
        <p:spPr>
          <a:xfrm>
            <a:off x="5112103" y="3765996"/>
            <a:ext cx="0" cy="85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0" idx="2"/>
          </p:cNvCxnSpPr>
          <p:nvPr/>
        </p:nvCxnSpPr>
        <p:spPr>
          <a:xfrm flipH="1">
            <a:off x="5598956" y="3761897"/>
            <a:ext cx="1007788" cy="91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4" idx="2"/>
          </p:cNvCxnSpPr>
          <p:nvPr/>
        </p:nvCxnSpPr>
        <p:spPr>
          <a:xfrm flipH="1">
            <a:off x="6102850" y="3357084"/>
            <a:ext cx="2773039" cy="12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376086" y="3674076"/>
            <a:ext cx="4522573" cy="94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58743" y="64305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pomme, fruit de l’Arbre de Vie </a:t>
            </a:r>
          </a:p>
        </p:txBody>
      </p:sp>
    </p:spTree>
    <p:extLst>
      <p:ext uri="{BB962C8B-B14F-4D97-AF65-F5344CB8AC3E}">
        <p14:creationId xmlns:p14="http://schemas.microsoft.com/office/powerpoint/2010/main" val="3569862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Les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20" y="4661587"/>
            <a:ext cx="2419350" cy="1752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24" y="1597110"/>
            <a:ext cx="1647825" cy="17145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30" y="1628389"/>
            <a:ext cx="2857500" cy="15906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149" y="1539574"/>
            <a:ext cx="2657475" cy="17145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63773"/>
            <a:ext cx="2609850" cy="188595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49" y="1563773"/>
            <a:ext cx="2409825" cy="1781175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1243914" y="3254074"/>
            <a:ext cx="3311610" cy="140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50880" y="2767914"/>
            <a:ext cx="810590" cy="1893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18" idx="0"/>
          </p:cNvCxnSpPr>
          <p:nvPr/>
        </p:nvCxnSpPr>
        <p:spPr>
          <a:xfrm flipH="1">
            <a:off x="5354595" y="3122141"/>
            <a:ext cx="1352291" cy="1539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750011" y="2998573"/>
            <a:ext cx="2907957" cy="166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3" idx="2"/>
          </p:cNvCxnSpPr>
          <p:nvPr/>
        </p:nvCxnSpPr>
        <p:spPr>
          <a:xfrm flipH="1">
            <a:off x="6301947" y="3344948"/>
            <a:ext cx="4586415" cy="131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35272" y="6488668"/>
            <a:ext cx="101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flotte de pêche normande est constituée de plus de 600 bateaux de pêche artisanale</a:t>
            </a:r>
          </a:p>
        </p:txBody>
      </p:sp>
    </p:spTree>
    <p:extLst>
      <p:ext uri="{BB962C8B-B14F-4D97-AF65-F5344CB8AC3E}">
        <p14:creationId xmlns:p14="http://schemas.microsoft.com/office/powerpoint/2010/main" val="1164531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Personnages illustres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057401"/>
            <a:ext cx="1333500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37" y="3066935"/>
            <a:ext cx="1741015" cy="17410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528" y="4243852"/>
            <a:ext cx="1732396" cy="17410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201" y="3814878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François Hollande</a:t>
            </a:r>
          </a:p>
          <a:p>
            <a:pPr algn="ctr"/>
            <a:r>
              <a:rPr lang="fr-FR" dirty="0"/>
              <a:t>président de la République 2012-2017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28402" y="4825974"/>
            <a:ext cx="237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Théodore Géricault</a:t>
            </a:r>
          </a:p>
          <a:p>
            <a:pPr algn="ctr"/>
            <a:r>
              <a:rPr lang="fr-FR" dirty="0"/>
              <a:t>peintre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023823" y="598486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Pierre Corneille</a:t>
            </a:r>
          </a:p>
          <a:p>
            <a:pPr algn="ctr"/>
            <a:r>
              <a:rPr lang="fr-FR" dirty="0"/>
              <a:t>écrivain</a:t>
            </a:r>
          </a:p>
        </p:txBody>
      </p:sp>
    </p:spTree>
    <p:extLst>
      <p:ext uri="{BB962C8B-B14F-4D97-AF65-F5344CB8AC3E}">
        <p14:creationId xmlns:p14="http://schemas.microsoft.com/office/powerpoint/2010/main" val="78596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fêter sa victoire contre les Anglais, Guillaume le Conquérant organise un festin en Normandie : il acheta 545 porcs rôtis, 468 camemberts et 94 bouteilles de Calvados.</a:t>
            </a:r>
          </a:p>
          <a:p>
            <a:pPr marL="0" indent="0">
              <a:buNone/>
            </a:pPr>
            <a:r>
              <a:rPr lang="fr-FR" dirty="0"/>
              <a:t>a) Combien de produits va-t-il en acheter ?</a:t>
            </a:r>
          </a:p>
          <a:p>
            <a:pPr marL="0" indent="0">
              <a:buNone/>
            </a:pPr>
            <a:r>
              <a:rPr lang="fr-FR" dirty="0"/>
              <a:t>b) Sachant qu’un camembert vaut dix parts, combien de parts va-t-il en couper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36" y="4610126"/>
            <a:ext cx="3910261" cy="19689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72" y="4610126"/>
            <a:ext cx="4130762" cy="19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29" y="235263"/>
            <a:ext cx="3855307" cy="257460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Cite-moi des personnages célèbres.</a:t>
            </a:r>
          </a:p>
          <a:p>
            <a:pPr marL="0" indent="0">
              <a:buNone/>
            </a:pPr>
            <a:r>
              <a:rPr lang="fr-FR" dirty="0"/>
              <a:t>2. Quel est le plus célèbre fromage de Normandie ?</a:t>
            </a:r>
          </a:p>
          <a:p>
            <a:pPr marL="0" indent="0">
              <a:buNone/>
            </a:pPr>
            <a:r>
              <a:rPr lang="fr-FR" dirty="0"/>
              <a:t>3. Dans quelle ville se situe la célèbre tapisserie ?</a:t>
            </a:r>
          </a:p>
          <a:p>
            <a:pPr marL="0" indent="0">
              <a:buNone/>
            </a:pPr>
            <a:r>
              <a:rPr lang="fr-FR" dirty="0"/>
              <a:t>4. Quelle mer se trouve au nord de la région ?</a:t>
            </a:r>
          </a:p>
          <a:p>
            <a:pPr marL="0" indent="0">
              <a:buNone/>
            </a:pPr>
            <a:r>
              <a:rPr lang="fr-FR" dirty="0"/>
              <a:t>5. Quelles sont les spécialités de la mer ?</a:t>
            </a:r>
          </a:p>
          <a:p>
            <a:pPr marL="0" indent="0">
              <a:buNone/>
            </a:pPr>
            <a:r>
              <a:rPr lang="fr-FR" dirty="0"/>
              <a:t>6. Comment reconnait-on la vache normande ?</a:t>
            </a:r>
          </a:p>
          <a:p>
            <a:pPr marL="0" indent="0">
              <a:buNone/>
            </a:pPr>
            <a:r>
              <a:rPr lang="fr-FR" dirty="0"/>
              <a:t>7. Sur quelles plages le Débarquement a eu lieu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292" y="2999088"/>
            <a:ext cx="2447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0" y="4298348"/>
            <a:ext cx="2857500" cy="18954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40" y="4293586"/>
            <a:ext cx="2667000" cy="190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040" y="4284061"/>
            <a:ext cx="2667000" cy="190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67" y="4293586"/>
            <a:ext cx="3141673" cy="1895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3506" y="1362846"/>
            <a:ext cx="57255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Merci d’avoir assisté à mon exposé !!!</a:t>
            </a:r>
          </a:p>
        </p:txBody>
      </p:sp>
    </p:spTree>
    <p:extLst>
      <p:ext uri="{BB962C8B-B14F-4D97-AF65-F5344CB8AC3E}">
        <p14:creationId xmlns:p14="http://schemas.microsoft.com/office/powerpoint/2010/main" val="122141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73211" y="1869989"/>
            <a:ext cx="546976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Sommaire</a:t>
            </a:r>
            <a:endParaRPr lang="fr-FR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Pourquoi j’ai choisi ce projet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Quelques mots sur la géographie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Un peu d’histoire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Spécialités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Personnages </a:t>
            </a:r>
            <a:r>
              <a:rPr lang="fr-FR" sz="2400" dirty="0" smtClean="0"/>
              <a:t>illustres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Poésie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Problème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353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j’ai choisi ce projet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64" y="1780333"/>
            <a:ext cx="3028666" cy="2042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290" y="2102467"/>
            <a:ext cx="5094834" cy="166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251" y="1980646"/>
            <a:ext cx="28575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509" y="4498359"/>
            <a:ext cx="3297655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41" y="4085781"/>
            <a:ext cx="19812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8276" y="4128643"/>
            <a:ext cx="1895475" cy="189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3075" y="4498359"/>
            <a:ext cx="28575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059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96" y="927131"/>
            <a:ext cx="10517660" cy="975813"/>
          </a:xfrm>
        </p:spPr>
        <p:txBody>
          <a:bodyPr>
            <a:noAutofit/>
          </a:bodyPr>
          <a:lstStyle/>
          <a:p>
            <a:r>
              <a:rPr lang="fr-FR" dirty="0"/>
              <a:t>Quelques mots sur la géographie(1/3)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6" y="2915478"/>
            <a:ext cx="3212640" cy="353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790" y="2915478"/>
            <a:ext cx="4475179" cy="353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68" y="4155307"/>
            <a:ext cx="2263260" cy="135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3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mots sur la géographie(2/3)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paysages normands</a:t>
            </a:r>
            <a:endParaRPr lang="fr-FR" u="sng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6" y="3226396"/>
            <a:ext cx="2686050" cy="185737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69584" y="3203617"/>
            <a:ext cx="12038361" cy="2719349"/>
            <a:chOff x="169584" y="3587930"/>
            <a:chExt cx="12038361" cy="271934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049" y="3587930"/>
              <a:ext cx="2857500" cy="187642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584" y="3597455"/>
              <a:ext cx="2838450" cy="18669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2175" y="3616505"/>
              <a:ext cx="2857500" cy="18478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1868" y="5379855"/>
              <a:ext cx="21852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plage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91784" y="5383949"/>
              <a:ext cx="23439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falaise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92002" y="5383949"/>
              <a:ext cx="2395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marais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259701" y="5383949"/>
              <a:ext cx="29482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bocage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77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mots sur la géographie(3/3)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323" y="3016637"/>
            <a:ext cx="4399718" cy="3287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28" y="3160226"/>
            <a:ext cx="4214290" cy="3070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83993" y="2363316"/>
            <a:ext cx="103444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 Merveille de l'Occident », l’abbaye du Mont-Saint-Michel</a:t>
            </a:r>
          </a:p>
        </p:txBody>
      </p:sp>
    </p:spTree>
    <p:extLst>
      <p:ext uri="{BB962C8B-B14F-4D97-AF65-F5344CB8AC3E}">
        <p14:creationId xmlns:p14="http://schemas.microsoft.com/office/powerpoint/2010/main" val="31613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440" y="2047231"/>
            <a:ext cx="1079654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911</a:t>
            </a:r>
          </a:p>
          <a:p>
            <a:pPr algn="ctr"/>
            <a:r>
              <a:rPr lang="fr-F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 viking Rollon est comte de Rouen</a:t>
            </a:r>
            <a:endParaRPr lang="fr-FR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/>
              <a:t>Les Vikings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86" y="4404334"/>
            <a:ext cx="1819275" cy="1733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62" y="4375759"/>
            <a:ext cx="2733675" cy="1762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238" y="4332896"/>
            <a:ext cx="2857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u="sng" dirty="0"/>
              <a:t>La Bataille de Hastings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40" y="4603244"/>
            <a:ext cx="268864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3146" b="6865"/>
          <a:stretch/>
        </p:blipFill>
        <p:spPr>
          <a:xfrm>
            <a:off x="8065843" y="4503597"/>
            <a:ext cx="268024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28" y="3503145"/>
            <a:ext cx="239077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957346" y="1995443"/>
            <a:ext cx="171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1066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013" y="2856814"/>
            <a:ext cx="11565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Guillaume duc de Normandie et roi de l’Angleterre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8996" y="5379897"/>
            <a:ext cx="52714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La Tapisserie de Bayeux</a:t>
            </a:r>
          </a:p>
        </p:txBody>
      </p:sp>
    </p:spTree>
    <p:extLst>
      <p:ext uri="{BB962C8B-B14F-4D97-AF65-F5344CB8AC3E}">
        <p14:creationId xmlns:p14="http://schemas.microsoft.com/office/powerpoint/2010/main" val="295161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u="sng" dirty="0"/>
              <a:t>La deuxième guerre mondiale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9" y="3853837"/>
            <a:ext cx="285750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061756"/>
            <a:ext cx="2857500" cy="1371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15" y="3733376"/>
            <a:ext cx="2857500" cy="1543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971" y="4947456"/>
            <a:ext cx="28575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828" y="3717254"/>
            <a:ext cx="2339546" cy="15752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26230" y="2494242"/>
            <a:ext cx="6646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 juin 1944 le D Day</a:t>
            </a:r>
          </a:p>
        </p:txBody>
      </p:sp>
    </p:spTree>
    <p:extLst>
      <p:ext uri="{BB962C8B-B14F-4D97-AF65-F5344CB8AC3E}">
        <p14:creationId xmlns:p14="http://schemas.microsoft.com/office/powerpoint/2010/main" val="134104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300</Words>
  <Application>Microsoft Office PowerPoint</Application>
  <PresentationFormat>Grand écran</PresentationFormat>
  <Paragraphs>64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Traînée de condensation</vt:lpstr>
      <vt:lpstr>La Normandie </vt:lpstr>
      <vt:lpstr>Présentation PowerPoint</vt:lpstr>
      <vt:lpstr>Pourquoi j’ai choisi ce projet</vt:lpstr>
      <vt:lpstr>Quelques mots sur la géographie(1/3)</vt:lpstr>
      <vt:lpstr>Quelques mots sur la géographie(2/3)</vt:lpstr>
      <vt:lpstr>Quelques mots sur la géographie(3/3)</vt:lpstr>
      <vt:lpstr>Un peu d’histoire</vt:lpstr>
      <vt:lpstr>Un peu d’histoire </vt:lpstr>
      <vt:lpstr>Un peu d’histoire </vt:lpstr>
      <vt:lpstr>Présentation PowerPoint</vt:lpstr>
      <vt:lpstr>Les spécialités </vt:lpstr>
      <vt:lpstr>Les spécialités </vt:lpstr>
      <vt:lpstr>Les spécialités </vt:lpstr>
      <vt:lpstr>Personnages illustres</vt:lpstr>
      <vt:lpstr>Présentation PowerPoint</vt:lpstr>
      <vt:lpstr>problème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Normandie</dc:title>
  <dc:creator>Bea</dc:creator>
  <cp:lastModifiedBy>Bea</cp:lastModifiedBy>
  <cp:revision>76</cp:revision>
  <dcterms:created xsi:type="dcterms:W3CDTF">2018-05-28T19:48:29Z</dcterms:created>
  <dcterms:modified xsi:type="dcterms:W3CDTF">2018-06-14T20:12:56Z</dcterms:modified>
</cp:coreProperties>
</file>