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no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6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xfrm>
            <a:off x="1143000" y="685800"/>
            <a:ext cx="4572000" cy="3429000"/>
          </a:xfrm>
          <a:prstGeom prst="rect">
            <a:avLst/>
          </a:prstGeom>
        </p:spPr>
        <p:txBody>
          <a:bodyPr/>
          <a:lstStyle/>
          <a:p>
            <a:endParaRPr/>
          </a:p>
        </p:txBody>
      </p:sp>
      <p:sp>
        <p:nvSpPr>
          <p:cNvPr id="169" name="Shape 169"/>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893066470"/>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u">
    <p:bg>
      <p:bgPr>
        <a:solidFill>
          <a:srgbClr val="003462"/>
        </a:solidFill>
        <a:effectLst/>
      </p:bgPr>
    </p:bg>
    <p:spTree>
      <p:nvGrpSpPr>
        <p:cNvPr id="1" name=""/>
        <p:cNvGrpSpPr/>
        <p:nvPr/>
      </p:nvGrpSpPr>
      <p:grpSpPr>
        <a:xfrm>
          <a:off x="0" y="0"/>
          <a:ext cx="0" cy="0"/>
          <a:chOff x="0" y="0"/>
          <a:chExt cx="0" cy="0"/>
        </a:xfrm>
      </p:grpSpPr>
      <p:sp>
        <p:nvSpPr>
          <p:cNvPr id="11" name="Autor și dată"/>
          <p:cNvSpPr txBox="1">
            <a:spLocks noGrp="1"/>
          </p:cNvSpPr>
          <p:nvPr>
            <p:ph type="body" sz="quarter" idx="21" hasCustomPrompt="1"/>
          </p:nvPr>
        </p:nvSpPr>
        <p:spPr>
          <a:xfrm>
            <a:off x="1201340" y="11847162"/>
            <a:ext cx="21971003" cy="636979"/>
          </a:xfrm>
          <a:prstGeom prst="rect">
            <a:avLst/>
          </a:prstGeom>
        </p:spPr>
        <p:txBody>
          <a:bodyPr lIns="45719" tIns="45719" rIns="45719" bIns="45719"/>
          <a:lstStyle>
            <a:lvl1pPr marL="0" indent="0" defTabSz="825500">
              <a:lnSpc>
                <a:spcPct val="100000"/>
              </a:lnSpc>
              <a:spcBef>
                <a:spcPts val="0"/>
              </a:spcBef>
              <a:buSzTx/>
              <a:buNone/>
              <a:defRPr sz="3600" b="1">
                <a:solidFill>
                  <a:srgbClr val="FFFFFF"/>
                </a:solidFill>
              </a:defRPr>
            </a:lvl1pPr>
          </a:lstStyle>
          <a:p>
            <a:r>
              <a:t>Autor și dată</a:t>
            </a:r>
          </a:p>
        </p:txBody>
      </p:sp>
      <p:sp>
        <p:nvSpPr>
          <p:cNvPr id="12" name="Titlu prezentare"/>
          <p:cNvSpPr txBox="1">
            <a:spLocks noGrp="1"/>
          </p:cNvSpPr>
          <p:nvPr>
            <p:ph type="title" hasCustomPrompt="1"/>
          </p:nvPr>
        </p:nvSpPr>
        <p:spPr>
          <a:xfrm>
            <a:off x="1206496" y="2574991"/>
            <a:ext cx="21971004" cy="4648201"/>
          </a:xfrm>
          <a:prstGeom prst="rect">
            <a:avLst/>
          </a:prstGeom>
        </p:spPr>
        <p:txBody>
          <a:bodyPr anchor="b"/>
          <a:lstStyle>
            <a:lvl1pPr>
              <a:defRPr sz="11600" spc="-232">
                <a:solidFill>
                  <a:srgbClr val="FFFFFF"/>
                </a:solidFill>
              </a:defRPr>
            </a:lvl1pPr>
          </a:lstStyle>
          <a:p>
            <a:r>
              <a:t>Titlu prezentare</a:t>
            </a:r>
          </a:p>
        </p:txBody>
      </p:sp>
      <p:sp>
        <p:nvSpPr>
          <p:cNvPr id="13" name="Nivel corp unu…"/>
          <p:cNvSpPr txBox="1">
            <a:spLocks noGrp="1"/>
          </p:cNvSpPr>
          <p:nvPr>
            <p:ph type="body" sz="quarter" idx="1" hasCustomPrompt="1"/>
          </p:nvPr>
        </p:nvSpPr>
        <p:spPr>
          <a:xfrm>
            <a:off x="1201342" y="7210490"/>
            <a:ext cx="21971001" cy="1905001"/>
          </a:xfrm>
          <a:prstGeom prst="rect">
            <a:avLst/>
          </a:prstGeom>
        </p:spPr>
        <p:txBody>
          <a:bodyPr/>
          <a:lstStyle>
            <a:lvl1pPr marL="0" indent="0" defTabSz="825500">
              <a:lnSpc>
                <a:spcPct val="100000"/>
              </a:lnSpc>
              <a:spcBef>
                <a:spcPts val="0"/>
              </a:spcBef>
              <a:buSzTx/>
              <a:buNone/>
              <a:defRPr sz="5500" b="1">
                <a:solidFill>
                  <a:schemeClr val="accent1"/>
                </a:solidFill>
              </a:defRPr>
            </a:lvl1pPr>
            <a:lvl2pPr marL="0" indent="457200" defTabSz="825500">
              <a:lnSpc>
                <a:spcPct val="100000"/>
              </a:lnSpc>
              <a:spcBef>
                <a:spcPts val="0"/>
              </a:spcBef>
              <a:buSzTx/>
              <a:buNone/>
              <a:defRPr sz="5500" b="1">
                <a:solidFill>
                  <a:schemeClr val="accent1"/>
                </a:solidFill>
              </a:defRPr>
            </a:lvl2pPr>
            <a:lvl3pPr marL="0" indent="914400" defTabSz="825500">
              <a:lnSpc>
                <a:spcPct val="100000"/>
              </a:lnSpc>
              <a:spcBef>
                <a:spcPts val="0"/>
              </a:spcBef>
              <a:buSzTx/>
              <a:buNone/>
              <a:defRPr sz="5500" b="1">
                <a:solidFill>
                  <a:schemeClr val="accent1"/>
                </a:solidFill>
              </a:defRPr>
            </a:lvl3pPr>
            <a:lvl4pPr marL="0" indent="1371600" defTabSz="825500">
              <a:lnSpc>
                <a:spcPct val="100000"/>
              </a:lnSpc>
              <a:spcBef>
                <a:spcPts val="0"/>
              </a:spcBef>
              <a:buSzTx/>
              <a:buNone/>
              <a:defRPr sz="5500" b="1">
                <a:solidFill>
                  <a:schemeClr val="accent1"/>
                </a:solidFill>
              </a:defRPr>
            </a:lvl4pPr>
            <a:lvl5pPr marL="0" indent="1828800" defTabSz="825500">
              <a:lnSpc>
                <a:spcPct val="100000"/>
              </a:lnSpc>
              <a:spcBef>
                <a:spcPts val="0"/>
              </a:spcBef>
              <a:buSzTx/>
              <a:buNone/>
              <a:defRPr sz="5500" b="1">
                <a:solidFill>
                  <a:schemeClr val="accent1"/>
                </a:solidFill>
              </a:defRPr>
            </a:lvl5pPr>
          </a:lstStyle>
          <a:p>
            <a:r>
              <a:t>Subtitlu prezentare</a:t>
            </a:r>
          </a:p>
          <a:p>
            <a:pPr lvl="1"/>
            <a:endParaRPr/>
          </a:p>
          <a:p>
            <a:pPr lvl="2"/>
            <a:endParaRPr/>
          </a:p>
          <a:p>
            <a:pPr lvl="3"/>
            <a:endParaRPr/>
          </a:p>
          <a:p>
            <a:pPr lvl="4"/>
            <a:endParaRPr/>
          </a:p>
        </p:txBody>
      </p:sp>
      <p:sp>
        <p:nvSpPr>
          <p:cNvPr id="14" name="Număr diapozitiv"/>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‹N°›</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Doar titlu">
    <p:spTree>
      <p:nvGrpSpPr>
        <p:cNvPr id="1" name=""/>
        <p:cNvGrpSpPr/>
        <p:nvPr/>
      </p:nvGrpSpPr>
      <p:grpSpPr>
        <a:xfrm>
          <a:off x="0" y="0"/>
          <a:ext cx="0" cy="0"/>
          <a:chOff x="0" y="0"/>
          <a:chExt cx="0" cy="0"/>
        </a:xfrm>
      </p:grpSpPr>
      <p:sp>
        <p:nvSpPr>
          <p:cNvPr id="99" name="Titlu diapozitiv"/>
          <p:cNvSpPr txBox="1">
            <a:spLocks noGrp="1"/>
          </p:cNvSpPr>
          <p:nvPr>
            <p:ph type="title" hasCustomPrompt="1"/>
          </p:nvPr>
        </p:nvSpPr>
        <p:spPr>
          <a:xfrm>
            <a:off x="1206500" y="952500"/>
            <a:ext cx="21971000" cy="1434949"/>
          </a:xfrm>
          <a:prstGeom prst="rect">
            <a:avLst/>
          </a:prstGeom>
        </p:spPr>
        <p:txBody>
          <a:bodyPr/>
          <a:lstStyle/>
          <a:p>
            <a:r>
              <a:t>Titlu diapozitiv</a:t>
            </a:r>
          </a:p>
        </p:txBody>
      </p:sp>
      <p:sp>
        <p:nvSpPr>
          <p:cNvPr id="100" name="Subtitlu diapozitiv"/>
          <p:cNvSpPr txBox="1">
            <a:spLocks noGrp="1"/>
          </p:cNvSpPr>
          <p:nvPr>
            <p:ph type="body" sz="quarter" idx="21" hasCustomPrompt="1"/>
          </p:nvPr>
        </p:nvSpPr>
        <p:spPr>
          <a:xfrm>
            <a:off x="1206500" y="2247900"/>
            <a:ext cx="21971000" cy="934779"/>
          </a:xfrm>
          <a:prstGeom prst="rect">
            <a:avLst/>
          </a:prstGeom>
        </p:spPr>
        <p:txBody>
          <a:bodyPr lIns="45719" tIns="45719" rIns="45719" bIns="45719"/>
          <a:lstStyle>
            <a:lvl1pPr marL="0" indent="0" defTabSz="825500">
              <a:lnSpc>
                <a:spcPct val="100000"/>
              </a:lnSpc>
              <a:spcBef>
                <a:spcPts val="0"/>
              </a:spcBef>
              <a:buSzTx/>
              <a:buNone/>
              <a:defRPr sz="5500" b="1"/>
            </a:lvl1pPr>
          </a:lstStyle>
          <a:p>
            <a:r>
              <a:t>Subtitlu diapozitiv</a:t>
            </a:r>
          </a:p>
        </p:txBody>
      </p:sp>
      <p:sp>
        <p:nvSpPr>
          <p:cNvPr id="101"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Agendă">
    <p:spTree>
      <p:nvGrpSpPr>
        <p:cNvPr id="1" name=""/>
        <p:cNvGrpSpPr/>
        <p:nvPr/>
      </p:nvGrpSpPr>
      <p:grpSpPr>
        <a:xfrm>
          <a:off x="0" y="0"/>
          <a:ext cx="0" cy="0"/>
          <a:chOff x="0" y="0"/>
          <a:chExt cx="0" cy="0"/>
        </a:xfrm>
      </p:grpSpPr>
      <p:sp>
        <p:nvSpPr>
          <p:cNvPr id="108" name="Titlu agendă"/>
          <p:cNvSpPr txBox="1">
            <a:spLocks noGrp="1"/>
          </p:cNvSpPr>
          <p:nvPr>
            <p:ph type="title" hasCustomPrompt="1"/>
          </p:nvPr>
        </p:nvSpPr>
        <p:spPr>
          <a:xfrm>
            <a:off x="1206500" y="952500"/>
            <a:ext cx="21971000" cy="1435100"/>
          </a:xfrm>
          <a:prstGeom prst="rect">
            <a:avLst/>
          </a:prstGeom>
        </p:spPr>
        <p:txBody>
          <a:bodyPr/>
          <a:lstStyle/>
          <a:p>
            <a:r>
              <a:t>Titlu agendă</a:t>
            </a:r>
          </a:p>
        </p:txBody>
      </p:sp>
      <p:sp>
        <p:nvSpPr>
          <p:cNvPr id="109" name="Subtitlu agendă"/>
          <p:cNvSpPr txBox="1">
            <a:spLocks noGrp="1"/>
          </p:cNvSpPr>
          <p:nvPr>
            <p:ph type="body" sz="quarter" idx="21" hasCustomPrompt="1"/>
          </p:nvPr>
        </p:nvSpPr>
        <p:spPr>
          <a:xfrm>
            <a:off x="1206500" y="2247900"/>
            <a:ext cx="21971000" cy="934779"/>
          </a:xfrm>
          <a:prstGeom prst="rect">
            <a:avLst/>
          </a:prstGeom>
        </p:spPr>
        <p:txBody>
          <a:bodyPr lIns="45719" tIns="45719" rIns="45719" bIns="45719"/>
          <a:lstStyle>
            <a:lvl1pPr marL="0" indent="0" defTabSz="825500">
              <a:lnSpc>
                <a:spcPct val="100000"/>
              </a:lnSpc>
              <a:spcBef>
                <a:spcPts val="0"/>
              </a:spcBef>
              <a:buSzTx/>
              <a:buNone/>
              <a:defRPr sz="5500" b="1"/>
            </a:lvl1pPr>
          </a:lstStyle>
          <a:p>
            <a:r>
              <a:t>Subtitlu agendă</a:t>
            </a:r>
          </a:p>
        </p:txBody>
      </p:sp>
      <p:sp>
        <p:nvSpPr>
          <p:cNvPr id="110" name="Nivel corp unu…"/>
          <p:cNvSpPr txBox="1">
            <a:spLocks noGrp="1"/>
          </p:cNvSpPr>
          <p:nvPr>
            <p:ph type="body" idx="1" hasCustomPrompt="1"/>
          </p:nvPr>
        </p:nvSpPr>
        <p:spPr>
          <a:prstGeom prst="rect">
            <a:avLst/>
          </a:prstGeom>
        </p:spPr>
        <p:txBody>
          <a:bodyPr/>
          <a:lstStyle>
            <a:lvl1pPr marL="0" indent="0" defTabSz="825500">
              <a:lnSpc>
                <a:spcPct val="100000"/>
              </a:lnSpc>
              <a:spcBef>
                <a:spcPts val="1800"/>
              </a:spcBef>
              <a:buSzTx/>
              <a:buNone/>
              <a:defRPr sz="5500" spc="-55"/>
            </a:lvl1pPr>
            <a:lvl2pPr marL="0" indent="457200" defTabSz="825500">
              <a:lnSpc>
                <a:spcPct val="100000"/>
              </a:lnSpc>
              <a:spcBef>
                <a:spcPts val="1800"/>
              </a:spcBef>
              <a:buSzTx/>
              <a:buNone/>
              <a:defRPr sz="5500" spc="-55"/>
            </a:lvl2pPr>
            <a:lvl3pPr marL="0" indent="914400" defTabSz="825500">
              <a:lnSpc>
                <a:spcPct val="100000"/>
              </a:lnSpc>
              <a:spcBef>
                <a:spcPts val="1800"/>
              </a:spcBef>
              <a:buSzTx/>
              <a:buNone/>
              <a:defRPr sz="5500" spc="-55"/>
            </a:lvl3pPr>
            <a:lvl4pPr marL="0" indent="1371600" defTabSz="825500">
              <a:lnSpc>
                <a:spcPct val="100000"/>
              </a:lnSpc>
              <a:spcBef>
                <a:spcPts val="1800"/>
              </a:spcBef>
              <a:buSzTx/>
              <a:buNone/>
              <a:defRPr sz="5500" spc="-55"/>
            </a:lvl4pPr>
            <a:lvl5pPr marL="0" indent="1828800" defTabSz="825500">
              <a:lnSpc>
                <a:spcPct val="100000"/>
              </a:lnSpc>
              <a:spcBef>
                <a:spcPts val="1800"/>
              </a:spcBef>
              <a:buSzTx/>
              <a:buNone/>
              <a:defRPr sz="5500" spc="-55"/>
            </a:lvl5pPr>
          </a:lstStyle>
          <a:p>
            <a:r>
              <a:t>Subiecte agendă</a:t>
            </a:r>
          </a:p>
          <a:p>
            <a:pPr lvl="1"/>
            <a:endParaRPr/>
          </a:p>
          <a:p>
            <a:pPr lvl="2"/>
            <a:endParaRPr/>
          </a:p>
          <a:p>
            <a:pPr lvl="3"/>
            <a:endParaRPr/>
          </a:p>
          <a:p>
            <a:pPr lvl="4"/>
            <a:endParaRPr/>
          </a:p>
        </p:txBody>
      </p:sp>
      <p:sp>
        <p:nvSpPr>
          <p:cNvPr id="111"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clarație">
    <p:spTree>
      <p:nvGrpSpPr>
        <p:cNvPr id="1" name=""/>
        <p:cNvGrpSpPr/>
        <p:nvPr/>
      </p:nvGrpSpPr>
      <p:grpSpPr>
        <a:xfrm>
          <a:off x="0" y="0"/>
          <a:ext cx="0" cy="0"/>
          <a:chOff x="0" y="0"/>
          <a:chExt cx="0" cy="0"/>
        </a:xfrm>
      </p:grpSpPr>
      <p:sp>
        <p:nvSpPr>
          <p:cNvPr id="118" name="Nivel corp unu…"/>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solidFill>
                  <a:schemeClr val="accent1">
                    <a:hueOff val="114395"/>
                    <a:lumOff val="-24975"/>
                  </a:schemeClr>
                </a:solidFill>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solidFill>
                  <a:schemeClr val="accent1">
                    <a:hueOff val="114395"/>
                    <a:lumOff val="-24975"/>
                  </a:schemeClr>
                </a:solidFill>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solidFill>
                  <a:schemeClr val="accent1">
                    <a:hueOff val="114395"/>
                    <a:lumOff val="-24975"/>
                  </a:schemeClr>
                </a:solidFill>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solidFill>
                  <a:schemeClr val="accent1">
                    <a:hueOff val="114395"/>
                    <a:lumOff val="-24975"/>
                  </a:schemeClr>
                </a:solidFill>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solidFill>
                  <a:schemeClr val="accent1">
                    <a:hueOff val="114395"/>
                    <a:lumOff val="-24975"/>
                  </a:schemeClr>
                </a:solidFill>
                <a:latin typeface="Helvetica Neue Medium"/>
                <a:ea typeface="Helvetica Neue Medium"/>
                <a:cs typeface="Helvetica Neue Medium"/>
                <a:sym typeface="Helvetica Neue Medium"/>
              </a:defRPr>
            </a:lvl5pPr>
          </a:lstStyle>
          <a:p>
            <a:r>
              <a:t>Declarație</a:t>
            </a:r>
          </a:p>
          <a:p>
            <a:pPr lvl="1"/>
            <a:endParaRPr/>
          </a:p>
          <a:p>
            <a:pPr lvl="2"/>
            <a:endParaRPr/>
          </a:p>
          <a:p>
            <a:pPr lvl="3"/>
            <a:endParaRPr/>
          </a:p>
          <a:p>
            <a:pPr lvl="4"/>
            <a:endParaRPr/>
          </a:p>
        </p:txBody>
      </p:sp>
      <p:sp>
        <p:nvSpPr>
          <p:cNvPr id="119"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Detaliu (mare)">
    <p:spTree>
      <p:nvGrpSpPr>
        <p:cNvPr id="1" name=""/>
        <p:cNvGrpSpPr/>
        <p:nvPr/>
      </p:nvGrpSpPr>
      <p:grpSpPr>
        <a:xfrm>
          <a:off x="0" y="0"/>
          <a:ext cx="0" cy="0"/>
          <a:chOff x="0" y="0"/>
          <a:chExt cx="0" cy="0"/>
        </a:xfrm>
      </p:grpSpPr>
      <p:sp>
        <p:nvSpPr>
          <p:cNvPr id="126" name="Nivel corp unu…"/>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solidFill>
                  <a:schemeClr val="accent1">
                    <a:hueOff val="114395"/>
                    <a:lumOff val="-24975"/>
                  </a:schemeClr>
                </a:solidFill>
              </a:defRPr>
            </a:lvl1pPr>
            <a:lvl2pPr marL="0" indent="457200" algn="ctr">
              <a:lnSpc>
                <a:spcPct val="80000"/>
              </a:lnSpc>
              <a:spcBef>
                <a:spcPts val="0"/>
              </a:spcBef>
              <a:buSzTx/>
              <a:buNone/>
              <a:defRPr sz="25000" b="1" spc="-250">
                <a:solidFill>
                  <a:schemeClr val="accent1">
                    <a:hueOff val="114395"/>
                    <a:lumOff val="-24975"/>
                  </a:schemeClr>
                </a:solidFill>
              </a:defRPr>
            </a:lvl2pPr>
            <a:lvl3pPr marL="0" indent="914400" algn="ctr">
              <a:lnSpc>
                <a:spcPct val="80000"/>
              </a:lnSpc>
              <a:spcBef>
                <a:spcPts val="0"/>
              </a:spcBef>
              <a:buSzTx/>
              <a:buNone/>
              <a:defRPr sz="25000" b="1" spc="-250">
                <a:solidFill>
                  <a:schemeClr val="accent1">
                    <a:hueOff val="114395"/>
                    <a:lumOff val="-24975"/>
                  </a:schemeClr>
                </a:solidFill>
              </a:defRPr>
            </a:lvl3pPr>
            <a:lvl4pPr marL="0" indent="1371600" algn="ctr">
              <a:lnSpc>
                <a:spcPct val="80000"/>
              </a:lnSpc>
              <a:spcBef>
                <a:spcPts val="0"/>
              </a:spcBef>
              <a:buSzTx/>
              <a:buNone/>
              <a:defRPr sz="25000" b="1" spc="-250">
                <a:solidFill>
                  <a:schemeClr val="accent1">
                    <a:hueOff val="114395"/>
                    <a:lumOff val="-24975"/>
                  </a:schemeClr>
                </a:solidFill>
              </a:defRPr>
            </a:lvl4pPr>
            <a:lvl5pPr marL="0" indent="1828800" algn="ctr">
              <a:lnSpc>
                <a:spcPct val="80000"/>
              </a:lnSpc>
              <a:spcBef>
                <a:spcPts val="0"/>
              </a:spcBef>
              <a:buSzTx/>
              <a:buNone/>
              <a:defRPr sz="25000" b="1" spc="-250">
                <a:solidFill>
                  <a:schemeClr val="accent1">
                    <a:hueOff val="114395"/>
                    <a:lumOff val="-24975"/>
                  </a:schemeClr>
                </a:solidFill>
              </a:defRPr>
            </a:lvl5pPr>
          </a:lstStyle>
          <a:p>
            <a:r>
              <a:t>100%</a:t>
            </a:r>
          </a:p>
          <a:p>
            <a:pPr lvl="1"/>
            <a:endParaRPr/>
          </a:p>
          <a:p>
            <a:pPr lvl="2"/>
            <a:endParaRPr/>
          </a:p>
          <a:p>
            <a:pPr lvl="3"/>
            <a:endParaRPr/>
          </a:p>
          <a:p>
            <a:pPr lvl="4"/>
            <a:endParaRPr/>
          </a:p>
        </p:txBody>
      </p:sp>
      <p:sp>
        <p:nvSpPr>
          <p:cNvPr id="127" name="Informații factuale"/>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Informații factuale</a:t>
            </a:r>
          </a:p>
        </p:txBody>
      </p:sp>
      <p:sp>
        <p:nvSpPr>
          <p:cNvPr id="128"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Citat">
    <p:spTree>
      <p:nvGrpSpPr>
        <p:cNvPr id="1" name=""/>
        <p:cNvGrpSpPr/>
        <p:nvPr/>
      </p:nvGrpSpPr>
      <p:grpSpPr>
        <a:xfrm>
          <a:off x="0" y="0"/>
          <a:ext cx="0" cy="0"/>
          <a:chOff x="0" y="0"/>
          <a:chExt cx="0" cy="0"/>
        </a:xfrm>
      </p:grpSpPr>
      <p:sp>
        <p:nvSpPr>
          <p:cNvPr id="135" name="Atribuire"/>
          <p:cNvSpPr txBox="1">
            <a:spLocks noGrp="1"/>
          </p:cNvSpPr>
          <p:nvPr>
            <p:ph type="body" sz="quarter" idx="21" hasCustomPrompt="1"/>
          </p:nvPr>
        </p:nvSpPr>
        <p:spPr>
          <a:xfrm>
            <a:off x="2480825" y="10675453"/>
            <a:ext cx="2014925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Atribuire</a:t>
            </a:r>
          </a:p>
        </p:txBody>
      </p:sp>
      <p:sp>
        <p:nvSpPr>
          <p:cNvPr id="136" name="Nivel corp unu…"/>
          <p:cNvSpPr txBox="1">
            <a:spLocks noGrp="1"/>
          </p:cNvSpPr>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z="8500" spc="-170">
                <a:solidFill>
                  <a:schemeClr val="accent1">
                    <a:hueOff val="114395"/>
                    <a:lumOff val="-24975"/>
                  </a:schemeClr>
                </a:solidFill>
                <a:latin typeface="Helvetica Neue Medium"/>
                <a:ea typeface="Helvetica Neue Medium"/>
                <a:cs typeface="Helvetica Neue Medium"/>
                <a:sym typeface="Helvetica Neue Medium"/>
              </a:defRPr>
            </a:lvl1pPr>
            <a:lvl2pPr marL="638923" indent="-12700">
              <a:spcBef>
                <a:spcPts val="0"/>
              </a:spcBef>
              <a:buSzTx/>
              <a:buNone/>
              <a:defRPr sz="8500" spc="-170">
                <a:solidFill>
                  <a:schemeClr val="accent1">
                    <a:hueOff val="114395"/>
                    <a:lumOff val="-24975"/>
                  </a:schemeClr>
                </a:solidFill>
                <a:latin typeface="Helvetica Neue Medium"/>
                <a:ea typeface="Helvetica Neue Medium"/>
                <a:cs typeface="Helvetica Neue Medium"/>
                <a:sym typeface="Helvetica Neue Medium"/>
              </a:defRPr>
            </a:lvl2pPr>
            <a:lvl3pPr marL="638923" indent="444500">
              <a:spcBef>
                <a:spcPts val="0"/>
              </a:spcBef>
              <a:buSzTx/>
              <a:buNone/>
              <a:defRPr sz="8500" spc="-170">
                <a:solidFill>
                  <a:schemeClr val="accent1">
                    <a:hueOff val="114395"/>
                    <a:lumOff val="-24975"/>
                  </a:schemeClr>
                </a:solidFill>
                <a:latin typeface="Helvetica Neue Medium"/>
                <a:ea typeface="Helvetica Neue Medium"/>
                <a:cs typeface="Helvetica Neue Medium"/>
                <a:sym typeface="Helvetica Neue Medium"/>
              </a:defRPr>
            </a:lvl3pPr>
            <a:lvl4pPr marL="638923" indent="901700">
              <a:spcBef>
                <a:spcPts val="0"/>
              </a:spcBef>
              <a:buSzTx/>
              <a:buNone/>
              <a:defRPr sz="8500" spc="-170">
                <a:solidFill>
                  <a:schemeClr val="accent1">
                    <a:hueOff val="114395"/>
                    <a:lumOff val="-24975"/>
                  </a:schemeClr>
                </a:solidFill>
                <a:latin typeface="Helvetica Neue Medium"/>
                <a:ea typeface="Helvetica Neue Medium"/>
                <a:cs typeface="Helvetica Neue Medium"/>
                <a:sym typeface="Helvetica Neue Medium"/>
              </a:defRPr>
            </a:lvl4pPr>
            <a:lvl5pPr marL="638923" indent="1358900">
              <a:spcBef>
                <a:spcPts val="0"/>
              </a:spcBef>
              <a:buSzTx/>
              <a:buNone/>
              <a:defRPr sz="8500" spc="-170">
                <a:solidFill>
                  <a:schemeClr val="accent1">
                    <a:hueOff val="114395"/>
                    <a:lumOff val="-24975"/>
                  </a:schemeClr>
                </a:solidFill>
                <a:latin typeface="Helvetica Neue Medium"/>
                <a:ea typeface="Helvetica Neue Medium"/>
                <a:cs typeface="Helvetica Neue Medium"/>
                <a:sym typeface="Helvetica Neue Medium"/>
              </a:defRPr>
            </a:lvl5pPr>
          </a:lstStyle>
          <a:p>
            <a:r>
              <a:t>“Citat important”</a:t>
            </a:r>
          </a:p>
          <a:p>
            <a:pPr lvl="1"/>
            <a:endParaRPr/>
          </a:p>
          <a:p>
            <a:pPr lvl="2"/>
            <a:endParaRPr/>
          </a:p>
          <a:p>
            <a:pPr lvl="3"/>
            <a:endParaRPr/>
          </a:p>
          <a:p>
            <a:pPr lvl="4"/>
            <a:endParaRPr/>
          </a:p>
        </p:txBody>
      </p:sp>
      <p:sp>
        <p:nvSpPr>
          <p:cNvPr id="137"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Poză - 3 exemplare">
    <p:spTree>
      <p:nvGrpSpPr>
        <p:cNvPr id="1" name=""/>
        <p:cNvGrpSpPr/>
        <p:nvPr/>
      </p:nvGrpSpPr>
      <p:grpSpPr>
        <a:xfrm>
          <a:off x="0" y="0"/>
          <a:ext cx="0" cy="0"/>
          <a:chOff x="0" y="0"/>
          <a:chExt cx="0" cy="0"/>
        </a:xfrm>
      </p:grpSpPr>
      <p:sp>
        <p:nvSpPr>
          <p:cNvPr id="144" name="Baloane cu aer cald văzute de dedesubt pe un cer albastru"/>
          <p:cNvSpPr>
            <a:spLocks noGrp="1"/>
          </p:cNvSpPr>
          <p:nvPr>
            <p:ph type="pic" sz="quarter" idx="21"/>
          </p:nvPr>
        </p:nvSpPr>
        <p:spPr>
          <a:xfrm>
            <a:off x="15436504" y="1270000"/>
            <a:ext cx="8167167" cy="5422900"/>
          </a:xfrm>
          <a:prstGeom prst="rect">
            <a:avLst/>
          </a:prstGeom>
        </p:spPr>
        <p:txBody>
          <a:bodyPr lIns="91439" tIns="45719" rIns="91439" bIns="45719">
            <a:noAutofit/>
          </a:bodyPr>
          <a:lstStyle/>
          <a:p>
            <a:endParaRPr/>
          </a:p>
        </p:txBody>
      </p:sp>
      <p:sp>
        <p:nvSpPr>
          <p:cNvPr id="145" name="Vedere de aproape a părții de sus a unui balon cu aer cald văzut de deasupra"/>
          <p:cNvSpPr>
            <a:spLocks noGrp="1"/>
          </p:cNvSpPr>
          <p:nvPr>
            <p:ph type="pic" sz="quarter" idx="22"/>
          </p:nvPr>
        </p:nvSpPr>
        <p:spPr>
          <a:xfrm>
            <a:off x="15461772" y="7085972"/>
            <a:ext cx="8148414" cy="5432276"/>
          </a:xfrm>
          <a:prstGeom prst="rect">
            <a:avLst/>
          </a:prstGeom>
        </p:spPr>
        <p:txBody>
          <a:bodyPr lIns="91439" tIns="45719" rIns="91439" bIns="45719">
            <a:noAutofit/>
          </a:bodyPr>
          <a:lstStyle/>
          <a:p>
            <a:endParaRPr/>
          </a:p>
        </p:txBody>
      </p:sp>
      <p:sp>
        <p:nvSpPr>
          <p:cNvPr id="146" name="Baloane cu aer cald văzute de dedesubt pe un cer albastru"/>
          <p:cNvSpPr>
            <a:spLocks noGrp="1"/>
          </p:cNvSpPr>
          <p:nvPr>
            <p:ph type="pic" idx="23"/>
          </p:nvPr>
        </p:nvSpPr>
        <p:spPr>
          <a:xfrm>
            <a:off x="-124635" y="1270000"/>
            <a:ext cx="16859219" cy="11239479"/>
          </a:xfrm>
          <a:prstGeom prst="rect">
            <a:avLst/>
          </a:prstGeom>
        </p:spPr>
        <p:txBody>
          <a:bodyPr lIns="91439" tIns="45719" rIns="91439" bIns="45719">
            <a:noAutofit/>
          </a:bodyPr>
          <a:lstStyle/>
          <a:p>
            <a:endParaRPr/>
          </a:p>
        </p:txBody>
      </p:sp>
      <p:sp>
        <p:nvSpPr>
          <p:cNvPr id="147"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Poză">
    <p:spTree>
      <p:nvGrpSpPr>
        <p:cNvPr id="1" name=""/>
        <p:cNvGrpSpPr/>
        <p:nvPr/>
      </p:nvGrpSpPr>
      <p:grpSpPr>
        <a:xfrm>
          <a:off x="0" y="0"/>
          <a:ext cx="0" cy="0"/>
          <a:chOff x="0" y="0"/>
          <a:chExt cx="0" cy="0"/>
        </a:xfrm>
      </p:grpSpPr>
      <p:sp>
        <p:nvSpPr>
          <p:cNvPr id="154" name="Baloane cu aer cald văzute de dedesubt pe un cer albastru"/>
          <p:cNvSpPr>
            <a:spLocks noGrp="1"/>
          </p:cNvSpPr>
          <p:nvPr>
            <p:ph type="pic" idx="21"/>
          </p:nvPr>
        </p:nvSpPr>
        <p:spPr>
          <a:xfrm>
            <a:off x="0" y="-1270000"/>
            <a:ext cx="24384000" cy="16256000"/>
          </a:xfrm>
          <a:prstGeom prst="rect">
            <a:avLst/>
          </a:prstGeom>
        </p:spPr>
        <p:txBody>
          <a:bodyPr lIns="91439" tIns="45719" rIns="91439" bIns="45719">
            <a:noAutofit/>
          </a:bodyPr>
          <a:lstStyle/>
          <a:p>
            <a:endParaRPr/>
          </a:p>
        </p:txBody>
      </p:sp>
      <p:sp>
        <p:nvSpPr>
          <p:cNvPr id="155" name="Număr diapozitiv"/>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‹N°›</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Fără conținut">
    <p:spTree>
      <p:nvGrpSpPr>
        <p:cNvPr id="1" name=""/>
        <p:cNvGrpSpPr/>
        <p:nvPr/>
      </p:nvGrpSpPr>
      <p:grpSpPr>
        <a:xfrm>
          <a:off x="0" y="0"/>
          <a:ext cx="0" cy="0"/>
          <a:chOff x="0" y="0"/>
          <a:chExt cx="0" cy="0"/>
        </a:xfrm>
      </p:grpSpPr>
      <p:sp>
        <p:nvSpPr>
          <p:cNvPr id="162"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u și poză">
    <p:spTree>
      <p:nvGrpSpPr>
        <p:cNvPr id="1" name=""/>
        <p:cNvGrpSpPr/>
        <p:nvPr/>
      </p:nvGrpSpPr>
      <p:grpSpPr>
        <a:xfrm>
          <a:off x="0" y="0"/>
          <a:ext cx="0" cy="0"/>
          <a:chOff x="0" y="0"/>
          <a:chExt cx="0" cy="0"/>
        </a:xfrm>
      </p:grpSpPr>
      <p:sp>
        <p:nvSpPr>
          <p:cNvPr id="21" name="Vedere de aproape a părții de sus a unui balon cu aer cald văzut de deasupra"/>
          <p:cNvSpPr>
            <a:spLocks noGrp="1"/>
          </p:cNvSpPr>
          <p:nvPr>
            <p:ph type="pic" idx="21"/>
          </p:nvPr>
        </p:nvSpPr>
        <p:spPr>
          <a:xfrm>
            <a:off x="0" y="-1270000"/>
            <a:ext cx="24384000" cy="16256000"/>
          </a:xfrm>
          <a:prstGeom prst="rect">
            <a:avLst/>
          </a:prstGeom>
        </p:spPr>
        <p:txBody>
          <a:bodyPr lIns="91439" tIns="45719" rIns="91439" bIns="45719">
            <a:noAutofit/>
          </a:bodyPr>
          <a:lstStyle/>
          <a:p>
            <a:endParaRPr/>
          </a:p>
        </p:txBody>
      </p:sp>
      <p:sp>
        <p:nvSpPr>
          <p:cNvPr id="22" name="Titlu prezentare"/>
          <p:cNvSpPr txBox="1">
            <a:spLocks noGrp="1"/>
          </p:cNvSpPr>
          <p:nvPr>
            <p:ph type="title" hasCustomPrompt="1"/>
          </p:nvPr>
        </p:nvSpPr>
        <p:spPr>
          <a:xfrm>
            <a:off x="1206500" y="7124700"/>
            <a:ext cx="21971000" cy="4648200"/>
          </a:xfrm>
          <a:prstGeom prst="rect">
            <a:avLst/>
          </a:prstGeom>
        </p:spPr>
        <p:txBody>
          <a:bodyPr anchor="b"/>
          <a:lstStyle>
            <a:lvl1pPr>
              <a:defRPr sz="11600" spc="-232">
                <a:solidFill>
                  <a:srgbClr val="FFFFFF"/>
                </a:solidFill>
              </a:defRPr>
            </a:lvl1pPr>
          </a:lstStyle>
          <a:p>
            <a:r>
              <a:t>Titlu prezentare</a:t>
            </a:r>
          </a:p>
        </p:txBody>
      </p:sp>
      <p:sp>
        <p:nvSpPr>
          <p:cNvPr id="23" name="Autor și dată"/>
          <p:cNvSpPr txBox="1">
            <a:spLocks noGrp="1"/>
          </p:cNvSpPr>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Autor și dată</a:t>
            </a:r>
          </a:p>
        </p:txBody>
      </p:sp>
      <p:sp>
        <p:nvSpPr>
          <p:cNvPr id="24" name="Nivel corp unu…"/>
          <p:cNvSpPr txBox="1">
            <a:spLocks noGrp="1"/>
          </p:cNvSpPr>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sz="5500" b="1">
                <a:solidFill>
                  <a:srgbClr val="FFFFFF"/>
                </a:solidFill>
              </a:defRPr>
            </a:lvl1pPr>
            <a:lvl2pPr marL="0" indent="457200" defTabSz="825500">
              <a:lnSpc>
                <a:spcPct val="100000"/>
              </a:lnSpc>
              <a:spcBef>
                <a:spcPts val="0"/>
              </a:spcBef>
              <a:buSzTx/>
              <a:buNone/>
              <a:defRPr sz="5500" b="1">
                <a:solidFill>
                  <a:srgbClr val="FFFFFF"/>
                </a:solidFill>
              </a:defRPr>
            </a:lvl2pPr>
            <a:lvl3pPr marL="0" indent="914400" defTabSz="825500">
              <a:lnSpc>
                <a:spcPct val="100000"/>
              </a:lnSpc>
              <a:spcBef>
                <a:spcPts val="0"/>
              </a:spcBef>
              <a:buSzTx/>
              <a:buNone/>
              <a:defRPr sz="5500" b="1">
                <a:solidFill>
                  <a:srgbClr val="FFFFFF"/>
                </a:solidFill>
              </a:defRPr>
            </a:lvl3pPr>
            <a:lvl4pPr marL="0" indent="1371600" defTabSz="825500">
              <a:lnSpc>
                <a:spcPct val="100000"/>
              </a:lnSpc>
              <a:spcBef>
                <a:spcPts val="0"/>
              </a:spcBef>
              <a:buSzTx/>
              <a:buNone/>
              <a:defRPr sz="5500" b="1">
                <a:solidFill>
                  <a:srgbClr val="FFFFFF"/>
                </a:solidFill>
              </a:defRPr>
            </a:lvl4pPr>
            <a:lvl5pPr marL="0" indent="1828800" defTabSz="825500">
              <a:lnSpc>
                <a:spcPct val="100000"/>
              </a:lnSpc>
              <a:spcBef>
                <a:spcPts val="0"/>
              </a:spcBef>
              <a:buSzTx/>
              <a:buNone/>
              <a:defRPr sz="5500" b="1">
                <a:solidFill>
                  <a:srgbClr val="FFFFFF"/>
                </a:solidFill>
              </a:defRPr>
            </a:lvl5pPr>
          </a:lstStyle>
          <a:p>
            <a:r>
              <a:t>Subtitlu prezentare</a:t>
            </a:r>
          </a:p>
          <a:p>
            <a:pPr lvl="1"/>
            <a:endParaRPr/>
          </a:p>
          <a:p>
            <a:pPr lvl="2"/>
            <a:endParaRPr/>
          </a:p>
          <a:p>
            <a:pPr lvl="3"/>
            <a:endParaRPr/>
          </a:p>
          <a:p>
            <a:pPr lvl="4"/>
            <a:endParaRPr/>
          </a:p>
        </p:txBody>
      </p:sp>
      <p:sp>
        <p:nvSpPr>
          <p:cNvPr id="25" name="Număr diapozitiv"/>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u și poză (alt.)">
    <p:spTree>
      <p:nvGrpSpPr>
        <p:cNvPr id="1" name=""/>
        <p:cNvGrpSpPr/>
        <p:nvPr/>
      </p:nvGrpSpPr>
      <p:grpSpPr>
        <a:xfrm>
          <a:off x="0" y="0"/>
          <a:ext cx="0" cy="0"/>
          <a:chOff x="0" y="0"/>
          <a:chExt cx="0" cy="0"/>
        </a:xfrm>
      </p:grpSpPr>
      <p:sp>
        <p:nvSpPr>
          <p:cNvPr id="32" name="Vedere de aproape a unui balon cu aer cald văzut de dedesubt"/>
          <p:cNvSpPr>
            <a:spLocks noGrp="1"/>
          </p:cNvSpPr>
          <p:nvPr>
            <p:ph type="pic" idx="21"/>
          </p:nvPr>
        </p:nvSpPr>
        <p:spPr>
          <a:xfrm>
            <a:off x="9226574" y="1270000"/>
            <a:ext cx="16840152" cy="11184435"/>
          </a:xfrm>
          <a:prstGeom prst="rect">
            <a:avLst/>
          </a:prstGeom>
        </p:spPr>
        <p:txBody>
          <a:bodyPr lIns="91439" tIns="45719" rIns="91439" bIns="45719">
            <a:noAutofit/>
          </a:bodyPr>
          <a:lstStyle/>
          <a:p>
            <a:endParaRPr/>
          </a:p>
        </p:txBody>
      </p:sp>
      <p:sp>
        <p:nvSpPr>
          <p:cNvPr id="33" name="Titlu diapozitiv"/>
          <p:cNvSpPr txBox="1">
            <a:spLocks noGrp="1"/>
          </p:cNvSpPr>
          <p:nvPr>
            <p:ph type="title" hasCustomPrompt="1"/>
          </p:nvPr>
        </p:nvSpPr>
        <p:spPr>
          <a:xfrm>
            <a:off x="1206500" y="1270000"/>
            <a:ext cx="9779000" cy="5882273"/>
          </a:xfrm>
          <a:prstGeom prst="rect">
            <a:avLst/>
          </a:prstGeom>
        </p:spPr>
        <p:txBody>
          <a:bodyPr anchor="b"/>
          <a:lstStyle/>
          <a:p>
            <a:r>
              <a:t>Titlu diapozitiv</a:t>
            </a:r>
          </a:p>
        </p:txBody>
      </p:sp>
      <p:sp>
        <p:nvSpPr>
          <p:cNvPr id="34" name="Nivel corp unu…"/>
          <p:cNvSpPr txBox="1">
            <a:spLocks noGrp="1"/>
          </p:cNvSpPr>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Subtitlu diapozitiv</a:t>
            </a:r>
          </a:p>
          <a:p>
            <a:pPr lvl="1"/>
            <a:endParaRPr/>
          </a:p>
          <a:p>
            <a:pPr lvl="2"/>
            <a:endParaRPr/>
          </a:p>
          <a:p>
            <a:pPr lvl="3"/>
            <a:endParaRPr/>
          </a:p>
          <a:p>
            <a:pPr lvl="4"/>
            <a:endParaRPr/>
          </a:p>
        </p:txBody>
      </p:sp>
      <p:sp>
        <p:nvSpPr>
          <p:cNvPr id="35" name="Număr diapozitiv"/>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u și marcatori">
    <p:spTree>
      <p:nvGrpSpPr>
        <p:cNvPr id="1" name=""/>
        <p:cNvGrpSpPr/>
        <p:nvPr/>
      </p:nvGrpSpPr>
      <p:grpSpPr>
        <a:xfrm>
          <a:off x="0" y="0"/>
          <a:ext cx="0" cy="0"/>
          <a:chOff x="0" y="0"/>
          <a:chExt cx="0" cy="0"/>
        </a:xfrm>
      </p:grpSpPr>
      <p:sp>
        <p:nvSpPr>
          <p:cNvPr id="42" name="Titlu diapozitiv"/>
          <p:cNvSpPr txBox="1">
            <a:spLocks noGrp="1"/>
          </p:cNvSpPr>
          <p:nvPr>
            <p:ph type="title" hasCustomPrompt="1"/>
          </p:nvPr>
        </p:nvSpPr>
        <p:spPr>
          <a:prstGeom prst="rect">
            <a:avLst/>
          </a:prstGeom>
        </p:spPr>
        <p:txBody>
          <a:bodyPr/>
          <a:lstStyle/>
          <a:p>
            <a:r>
              <a:t>Titlu diapozitiv</a:t>
            </a:r>
          </a:p>
        </p:txBody>
      </p:sp>
      <p:sp>
        <p:nvSpPr>
          <p:cNvPr id="43" name="Subtitlu diapozitiv"/>
          <p:cNvSpPr txBox="1">
            <a:spLocks noGrp="1"/>
          </p:cNvSpPr>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Subtitlu diapozitiv</a:t>
            </a:r>
          </a:p>
        </p:txBody>
      </p:sp>
      <p:sp>
        <p:nvSpPr>
          <p:cNvPr id="44" name="Nivel corp unu…"/>
          <p:cNvSpPr txBox="1">
            <a:spLocks noGrp="1"/>
          </p:cNvSpPr>
          <p:nvPr>
            <p:ph type="body" idx="1" hasCustomPrompt="1"/>
          </p:nvPr>
        </p:nvSpPr>
        <p:spPr>
          <a:prstGeom prst="rect">
            <a:avLst/>
          </a:prstGeom>
        </p:spPr>
        <p:txBody>
          <a:bodyPr/>
          <a:lstStyle/>
          <a:p>
            <a:r>
              <a:t>Text marcator diapozitiv</a:t>
            </a:r>
          </a:p>
          <a:p>
            <a:pPr lvl="1"/>
            <a:endParaRPr/>
          </a:p>
          <a:p>
            <a:pPr lvl="2"/>
            <a:endParaRPr/>
          </a:p>
          <a:p>
            <a:pPr lvl="3"/>
            <a:endParaRPr/>
          </a:p>
          <a:p>
            <a:pPr lvl="4"/>
            <a:endParaRPr/>
          </a:p>
        </p:txBody>
      </p:sp>
      <p:sp>
        <p:nvSpPr>
          <p:cNvPr id="45"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Marcatori">
    <p:spTree>
      <p:nvGrpSpPr>
        <p:cNvPr id="1" name=""/>
        <p:cNvGrpSpPr/>
        <p:nvPr/>
      </p:nvGrpSpPr>
      <p:grpSpPr>
        <a:xfrm>
          <a:off x="0" y="0"/>
          <a:ext cx="0" cy="0"/>
          <a:chOff x="0" y="0"/>
          <a:chExt cx="0" cy="0"/>
        </a:xfrm>
      </p:grpSpPr>
      <p:sp>
        <p:nvSpPr>
          <p:cNvPr id="52" name="Nivel corp unu…"/>
          <p:cNvSpPr txBox="1">
            <a:spLocks noGrp="1"/>
          </p:cNvSpPr>
          <p:nvPr>
            <p:ph type="body" idx="1" hasCustomPrompt="1"/>
          </p:nvPr>
        </p:nvSpPr>
        <p:spPr>
          <a:prstGeom prst="rect">
            <a:avLst/>
          </a:prstGeom>
        </p:spPr>
        <p:txBody>
          <a:bodyPr numCol="2" spcCol="1098550"/>
          <a:lstStyle/>
          <a:p>
            <a:r>
              <a:t>Text marcator diapozitiv</a:t>
            </a:r>
          </a:p>
          <a:p>
            <a:pPr lvl="1"/>
            <a:endParaRPr/>
          </a:p>
          <a:p>
            <a:pPr lvl="2"/>
            <a:endParaRPr/>
          </a:p>
          <a:p>
            <a:pPr lvl="3"/>
            <a:endParaRPr/>
          </a:p>
          <a:p>
            <a:pPr lvl="4"/>
            <a:endParaRPr/>
          </a:p>
        </p:txBody>
      </p:sp>
      <p:sp>
        <p:nvSpPr>
          <p:cNvPr id="53"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u, marcatori și poză">
    <p:spTree>
      <p:nvGrpSpPr>
        <p:cNvPr id="1" name=""/>
        <p:cNvGrpSpPr/>
        <p:nvPr/>
      </p:nvGrpSpPr>
      <p:grpSpPr>
        <a:xfrm>
          <a:off x="0" y="0"/>
          <a:ext cx="0" cy="0"/>
          <a:chOff x="0" y="0"/>
          <a:chExt cx="0" cy="0"/>
        </a:xfrm>
      </p:grpSpPr>
      <p:sp>
        <p:nvSpPr>
          <p:cNvPr id="60" name="Subtitlu diapozitiv"/>
          <p:cNvSpPr txBox="1">
            <a:spLocks noGrp="1"/>
          </p:cNvSpPr>
          <p:nvPr>
            <p:ph type="body" sz="quarter" idx="21" hasCustomPrompt="1"/>
          </p:nvPr>
        </p:nvSpPr>
        <p:spPr>
          <a:xfrm>
            <a:off x="1206500" y="2247900"/>
            <a:ext cx="9779000" cy="934779"/>
          </a:xfrm>
          <a:prstGeom prst="rect">
            <a:avLst/>
          </a:prstGeom>
        </p:spPr>
        <p:txBody>
          <a:bodyPr lIns="45719" tIns="45719" rIns="45719" bIns="45719"/>
          <a:lstStyle>
            <a:lvl1pPr marL="0" indent="0" defTabSz="825500">
              <a:lnSpc>
                <a:spcPct val="100000"/>
              </a:lnSpc>
              <a:spcBef>
                <a:spcPts val="0"/>
              </a:spcBef>
              <a:buSzTx/>
              <a:buNone/>
              <a:defRPr sz="5500" b="1"/>
            </a:lvl1pPr>
          </a:lstStyle>
          <a:p>
            <a:r>
              <a:t>Subtitlu diapozitiv</a:t>
            </a:r>
          </a:p>
        </p:txBody>
      </p:sp>
      <p:sp>
        <p:nvSpPr>
          <p:cNvPr id="61" name="Nivel corp unu…"/>
          <p:cNvSpPr txBox="1">
            <a:spLocks noGrp="1"/>
          </p:cNvSpPr>
          <p:nvPr>
            <p:ph type="body" sz="half" idx="1" hasCustomPrompt="1"/>
          </p:nvPr>
        </p:nvSpPr>
        <p:spPr>
          <a:xfrm>
            <a:off x="1206500" y="4248504"/>
            <a:ext cx="9779000" cy="8256630"/>
          </a:xfrm>
          <a:prstGeom prst="rect">
            <a:avLst/>
          </a:prstGeom>
        </p:spPr>
        <p:txBody>
          <a:bodyPr/>
          <a:lstStyle/>
          <a:p>
            <a:r>
              <a:t>Text marcator diapozitiv</a:t>
            </a:r>
          </a:p>
          <a:p>
            <a:pPr lvl="1"/>
            <a:endParaRPr/>
          </a:p>
          <a:p>
            <a:pPr lvl="2"/>
            <a:endParaRPr/>
          </a:p>
          <a:p>
            <a:pPr lvl="3"/>
            <a:endParaRPr/>
          </a:p>
          <a:p>
            <a:pPr lvl="4"/>
            <a:endParaRPr/>
          </a:p>
        </p:txBody>
      </p:sp>
      <p:sp>
        <p:nvSpPr>
          <p:cNvPr id="62" name="Baloane cu aer cald văzute de dedesubt pe un cer albastru"/>
          <p:cNvSpPr>
            <a:spLocks noGrp="1"/>
          </p:cNvSpPr>
          <p:nvPr>
            <p:ph type="pic" idx="22"/>
          </p:nvPr>
        </p:nvSpPr>
        <p:spPr>
          <a:xfrm>
            <a:off x="8432800" y="1263848"/>
            <a:ext cx="16850011" cy="11188205"/>
          </a:xfrm>
          <a:prstGeom prst="rect">
            <a:avLst/>
          </a:prstGeom>
        </p:spPr>
        <p:txBody>
          <a:bodyPr lIns="91439" tIns="45719" rIns="91439" bIns="45719">
            <a:noAutofit/>
          </a:bodyPr>
          <a:lstStyle/>
          <a:p>
            <a:endParaRPr/>
          </a:p>
        </p:txBody>
      </p:sp>
      <p:sp>
        <p:nvSpPr>
          <p:cNvPr id="63" name="Titlu diapozitiv"/>
          <p:cNvSpPr txBox="1">
            <a:spLocks noGrp="1"/>
          </p:cNvSpPr>
          <p:nvPr>
            <p:ph type="title" hasCustomPrompt="1"/>
          </p:nvPr>
        </p:nvSpPr>
        <p:spPr>
          <a:xfrm>
            <a:off x="1206500" y="952500"/>
            <a:ext cx="9779000" cy="1435100"/>
          </a:xfrm>
          <a:prstGeom prst="rect">
            <a:avLst/>
          </a:prstGeom>
        </p:spPr>
        <p:txBody>
          <a:bodyPr/>
          <a:lstStyle/>
          <a:p>
            <a:r>
              <a:t>Titlu diapozitiv</a:t>
            </a:r>
          </a:p>
        </p:txBody>
      </p:sp>
      <p:sp>
        <p:nvSpPr>
          <p:cNvPr id="64"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u, marcatori și video live mic">
    <p:spTree>
      <p:nvGrpSpPr>
        <p:cNvPr id="1" name=""/>
        <p:cNvGrpSpPr/>
        <p:nvPr/>
      </p:nvGrpSpPr>
      <p:grpSpPr>
        <a:xfrm>
          <a:off x="0" y="0"/>
          <a:ext cx="0" cy="0"/>
          <a:chOff x="0" y="0"/>
          <a:chExt cx="0" cy="0"/>
        </a:xfrm>
      </p:grpSpPr>
      <p:sp>
        <p:nvSpPr>
          <p:cNvPr id="71" name="Subtitlu diapozitiv"/>
          <p:cNvSpPr txBox="1">
            <a:spLocks noGrp="1"/>
          </p:cNvSpPr>
          <p:nvPr>
            <p:ph type="body" sz="quarter" idx="21" hasCustomPrompt="1"/>
          </p:nvPr>
        </p:nvSpPr>
        <p:spPr>
          <a:xfrm>
            <a:off x="1206500" y="2247900"/>
            <a:ext cx="9779000" cy="934779"/>
          </a:xfrm>
          <a:prstGeom prst="rect">
            <a:avLst/>
          </a:prstGeom>
        </p:spPr>
        <p:txBody>
          <a:bodyPr lIns="45719" tIns="45719" rIns="45719" bIns="45719"/>
          <a:lstStyle>
            <a:lvl1pPr marL="0" indent="0" defTabSz="825500">
              <a:lnSpc>
                <a:spcPct val="100000"/>
              </a:lnSpc>
              <a:spcBef>
                <a:spcPts val="0"/>
              </a:spcBef>
              <a:buSzTx/>
              <a:buNone/>
              <a:defRPr sz="5500" b="1"/>
            </a:lvl1pPr>
          </a:lstStyle>
          <a:p>
            <a:r>
              <a:t>Subtitlu diapozitiv</a:t>
            </a:r>
          </a:p>
        </p:txBody>
      </p:sp>
      <p:sp>
        <p:nvSpPr>
          <p:cNvPr id="72" name="Nivel corp unu…"/>
          <p:cNvSpPr txBox="1">
            <a:spLocks noGrp="1"/>
          </p:cNvSpPr>
          <p:nvPr>
            <p:ph type="body" sz="half" idx="1" hasCustomPrompt="1"/>
          </p:nvPr>
        </p:nvSpPr>
        <p:spPr>
          <a:xfrm>
            <a:off x="1206500" y="4248504"/>
            <a:ext cx="9779000" cy="8256630"/>
          </a:xfrm>
          <a:prstGeom prst="rect">
            <a:avLst/>
          </a:prstGeom>
        </p:spPr>
        <p:txBody>
          <a:bodyPr/>
          <a:lstStyle/>
          <a:p>
            <a:r>
              <a:t>Text marcator diapozitiv</a:t>
            </a:r>
          </a:p>
          <a:p>
            <a:pPr lvl="1"/>
            <a:endParaRPr/>
          </a:p>
          <a:p>
            <a:pPr lvl="2"/>
            <a:endParaRPr/>
          </a:p>
          <a:p>
            <a:pPr lvl="3"/>
            <a:endParaRPr/>
          </a:p>
          <a:p>
            <a:pPr lvl="4"/>
            <a:endParaRPr/>
          </a:p>
        </p:txBody>
      </p:sp>
      <p:sp>
        <p:nvSpPr>
          <p:cNvPr id="73" name="Titlu diapozitiv"/>
          <p:cNvSpPr txBox="1">
            <a:spLocks noGrp="1"/>
          </p:cNvSpPr>
          <p:nvPr>
            <p:ph type="title" hasCustomPrompt="1"/>
          </p:nvPr>
        </p:nvSpPr>
        <p:spPr>
          <a:xfrm>
            <a:off x="1206500" y="952500"/>
            <a:ext cx="9779000" cy="1435100"/>
          </a:xfrm>
          <a:prstGeom prst="rect">
            <a:avLst/>
          </a:prstGeom>
        </p:spPr>
        <p:txBody>
          <a:bodyPr/>
          <a:lstStyle/>
          <a:p>
            <a:r>
              <a:t>Titlu diapozitiv</a:t>
            </a:r>
          </a:p>
        </p:txBody>
      </p:sp>
      <p:sp>
        <p:nvSpPr>
          <p:cNvPr id="74"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u, marcatori și video live mare">
    <p:spTree>
      <p:nvGrpSpPr>
        <p:cNvPr id="1" name=""/>
        <p:cNvGrpSpPr/>
        <p:nvPr/>
      </p:nvGrpSpPr>
      <p:grpSpPr>
        <a:xfrm>
          <a:off x="0" y="0"/>
          <a:ext cx="0" cy="0"/>
          <a:chOff x="0" y="0"/>
          <a:chExt cx="0" cy="0"/>
        </a:xfrm>
      </p:grpSpPr>
      <p:sp>
        <p:nvSpPr>
          <p:cNvPr id="81" name="Subtitlu diapozitiv"/>
          <p:cNvSpPr txBox="1">
            <a:spLocks noGrp="1"/>
          </p:cNvSpPr>
          <p:nvPr>
            <p:ph type="body" sz="quarter" idx="21" hasCustomPrompt="1"/>
          </p:nvPr>
        </p:nvSpPr>
        <p:spPr>
          <a:xfrm>
            <a:off x="1206500" y="2247900"/>
            <a:ext cx="9779000" cy="934779"/>
          </a:xfrm>
          <a:prstGeom prst="rect">
            <a:avLst/>
          </a:prstGeom>
        </p:spPr>
        <p:txBody>
          <a:bodyPr lIns="45719" tIns="45719" rIns="45719" bIns="45719"/>
          <a:lstStyle>
            <a:lvl1pPr marL="0" indent="0" defTabSz="825500">
              <a:lnSpc>
                <a:spcPct val="100000"/>
              </a:lnSpc>
              <a:spcBef>
                <a:spcPts val="0"/>
              </a:spcBef>
              <a:buSzTx/>
              <a:buNone/>
              <a:defRPr sz="5500" b="1"/>
            </a:lvl1pPr>
          </a:lstStyle>
          <a:p>
            <a:r>
              <a:t>Subtitlu diapozitiv</a:t>
            </a:r>
          </a:p>
        </p:txBody>
      </p:sp>
      <p:sp>
        <p:nvSpPr>
          <p:cNvPr id="82" name="Nivel corp unu…"/>
          <p:cNvSpPr txBox="1">
            <a:spLocks noGrp="1"/>
          </p:cNvSpPr>
          <p:nvPr>
            <p:ph type="body" sz="half" idx="1" hasCustomPrompt="1"/>
          </p:nvPr>
        </p:nvSpPr>
        <p:spPr>
          <a:xfrm>
            <a:off x="1206500" y="4248504"/>
            <a:ext cx="9779000" cy="8256630"/>
          </a:xfrm>
          <a:prstGeom prst="rect">
            <a:avLst/>
          </a:prstGeom>
        </p:spPr>
        <p:txBody>
          <a:bodyPr/>
          <a:lstStyle/>
          <a:p>
            <a:r>
              <a:t>Text marcator diapozitiv</a:t>
            </a:r>
          </a:p>
          <a:p>
            <a:pPr lvl="1"/>
            <a:endParaRPr/>
          </a:p>
          <a:p>
            <a:pPr lvl="2"/>
            <a:endParaRPr/>
          </a:p>
          <a:p>
            <a:pPr lvl="3"/>
            <a:endParaRPr/>
          </a:p>
          <a:p>
            <a:pPr lvl="4"/>
            <a:endParaRPr/>
          </a:p>
        </p:txBody>
      </p:sp>
      <p:sp>
        <p:nvSpPr>
          <p:cNvPr id="83" name="Titlu diapozitiv"/>
          <p:cNvSpPr txBox="1">
            <a:spLocks noGrp="1"/>
          </p:cNvSpPr>
          <p:nvPr>
            <p:ph type="title" hasCustomPrompt="1"/>
          </p:nvPr>
        </p:nvSpPr>
        <p:spPr>
          <a:xfrm>
            <a:off x="1206500" y="952500"/>
            <a:ext cx="9779000" cy="1435100"/>
          </a:xfrm>
          <a:prstGeom prst="rect">
            <a:avLst/>
          </a:prstGeom>
        </p:spPr>
        <p:txBody>
          <a:bodyPr/>
          <a:lstStyle/>
          <a:p>
            <a:r>
              <a:t>Titlu diapozitiv</a:t>
            </a:r>
          </a:p>
        </p:txBody>
      </p:sp>
      <p:sp>
        <p:nvSpPr>
          <p:cNvPr id="84" name="Număr diapozitiv"/>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Secțiune">
    <p:bg>
      <p:bgPr>
        <a:solidFill>
          <a:srgbClr val="003462"/>
        </a:solidFill>
        <a:effectLst/>
      </p:bgPr>
    </p:bg>
    <p:spTree>
      <p:nvGrpSpPr>
        <p:cNvPr id="1" name=""/>
        <p:cNvGrpSpPr/>
        <p:nvPr/>
      </p:nvGrpSpPr>
      <p:grpSpPr>
        <a:xfrm>
          <a:off x="0" y="0"/>
          <a:ext cx="0" cy="0"/>
          <a:chOff x="0" y="0"/>
          <a:chExt cx="0" cy="0"/>
        </a:xfrm>
      </p:grpSpPr>
      <p:sp>
        <p:nvSpPr>
          <p:cNvPr id="91" name="Titlu secțiune"/>
          <p:cNvSpPr txBox="1">
            <a:spLocks noGrp="1"/>
          </p:cNvSpPr>
          <p:nvPr>
            <p:ph type="title" hasCustomPrompt="1"/>
          </p:nvPr>
        </p:nvSpPr>
        <p:spPr>
          <a:xfrm>
            <a:off x="1206496" y="4533900"/>
            <a:ext cx="21971004" cy="4648200"/>
          </a:xfrm>
          <a:prstGeom prst="rect">
            <a:avLst/>
          </a:prstGeom>
        </p:spPr>
        <p:txBody>
          <a:bodyPr anchor="ctr"/>
          <a:lstStyle>
            <a:lvl1pPr>
              <a:defRPr sz="11600" b="0" spc="-232">
                <a:solidFill>
                  <a:srgbClr val="FFFFFF"/>
                </a:solidFill>
                <a:latin typeface="Helvetica Neue Medium"/>
                <a:ea typeface="Helvetica Neue Medium"/>
                <a:cs typeface="Helvetica Neue Medium"/>
                <a:sym typeface="Helvetica Neue Medium"/>
              </a:defRPr>
            </a:lvl1pPr>
          </a:lstStyle>
          <a:p>
            <a:r>
              <a:t>Titlu secțiune</a:t>
            </a:r>
          </a:p>
        </p:txBody>
      </p:sp>
      <p:sp>
        <p:nvSpPr>
          <p:cNvPr id="92" name="Număr diapozitiv"/>
          <p:cNvSpPr txBox="1">
            <a:spLocks noGrp="1"/>
          </p:cNvSpPr>
          <p:nvPr>
            <p:ph type="sldNum" sz="quarter" idx="2"/>
          </p:nvPr>
        </p:nvSpPr>
        <p:spPr>
          <a:xfrm>
            <a:off x="12001499" y="13085233"/>
            <a:ext cx="368505" cy="374600"/>
          </a:xfrm>
          <a:prstGeom prst="rect">
            <a:avLst/>
          </a:prstGeom>
        </p:spPr>
        <p:txBody>
          <a:bodyPr/>
          <a:lstStyle>
            <a:lvl1pPr>
              <a:defRPr>
                <a:solidFill>
                  <a:srgbClr val="FFFFFF"/>
                </a:solidFill>
              </a:defRPr>
            </a:lvl1p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u diapozitiv"/>
          <p:cNvSpPr txBox="1">
            <a:spLocks noGrp="1"/>
          </p:cNvSpPr>
          <p:nvPr>
            <p:ph type="title" hasCustomPrompt="1"/>
          </p:nvPr>
        </p:nvSpPr>
        <p:spPr>
          <a:xfrm>
            <a:off x="1206500" y="952500"/>
            <a:ext cx="21971000" cy="14331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Titlu diapozitiv</a:t>
            </a:r>
          </a:p>
        </p:txBody>
      </p:sp>
      <p:sp>
        <p:nvSpPr>
          <p:cNvPr id="3" name="Nivel corp unu…"/>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Text marcator diapozitiv</a:t>
            </a:r>
          </a:p>
          <a:p>
            <a:pPr lvl="1"/>
            <a:endParaRPr/>
          </a:p>
          <a:p>
            <a:pPr lvl="2"/>
            <a:endParaRPr/>
          </a:p>
          <a:p>
            <a:pPr lvl="3"/>
            <a:endParaRPr/>
          </a:p>
          <a:p>
            <a:pPr lvl="4"/>
            <a:endParaRPr/>
          </a:p>
        </p:txBody>
      </p:sp>
      <p:sp>
        <p:nvSpPr>
          <p:cNvPr id="4" name="Număr diapozitiv"/>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ransition spd="med"/>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reseaurural.fr/sites/default/files/documents/fichiers/2020-09/2020_rrf_fiche_reccueil_Accessr_accessibilites_services_rural.pdf" TargetMode="External"/><Relationship Id="rId2" Type="http://schemas.openxmlformats.org/officeDocument/2006/relationships/hyperlink" Target="https://www.assemblee-nationale.fr/13/rap-info/i4301-tI.asp"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EMC - Mercredi 22 Novembre"/>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lnSpcReduction="10000"/>
          </a:bodyPr>
          <a:lstStyle>
            <a:lvl1pPr algn="ctr"/>
          </a:lstStyle>
          <a:p>
            <a:r>
              <a:t>EMC - Mercredi 22 Novembre</a:t>
            </a:r>
          </a:p>
        </p:txBody>
      </p:sp>
      <p:sp>
        <p:nvSpPr>
          <p:cNvPr id="172" name="La politique d’aménagement du territoire et l’accessibilité des services publics en milieu rural"/>
          <p:cNvSpPr txBox="1">
            <a:spLocks noGrp="1"/>
          </p:cNvSpPr>
          <p:nvPr>
            <p:ph type="ctrTitle"/>
          </p:nvPr>
        </p:nvSpPr>
        <p:spPr>
          <a:xfrm>
            <a:off x="1206496" y="2574991"/>
            <a:ext cx="22267714" cy="4710972"/>
          </a:xfrm>
          <a:prstGeom prst="rect">
            <a:avLst/>
          </a:prstGeom>
        </p:spPr>
        <p:txBody>
          <a:bodyPr/>
          <a:lstStyle>
            <a:lvl1pPr algn="ctr" defTabSz="2413955">
              <a:defRPr sz="11484" spc="-229"/>
            </a:lvl1pPr>
          </a:lstStyle>
          <a:p>
            <a:r>
              <a:t>La politique d’aménagement du territoire et l’accessibilité des services publics en milieu rural</a:t>
            </a:r>
          </a:p>
        </p:txBody>
      </p:sp>
      <p:sp>
        <p:nvSpPr>
          <p:cNvPr id="173" name="Emma Gaudin et Béatrice Popa"/>
          <p:cNvSpPr txBox="1">
            <a:spLocks noGrp="1"/>
          </p:cNvSpPr>
          <p:nvPr>
            <p:ph type="subTitle" sz="quarter" idx="1"/>
          </p:nvPr>
        </p:nvSpPr>
        <p:spPr>
          <a:xfrm>
            <a:off x="1206500" y="7954132"/>
            <a:ext cx="21971000" cy="1905001"/>
          </a:xfrm>
          <a:prstGeom prst="rect">
            <a:avLst/>
          </a:prstGeom>
        </p:spPr>
        <p:txBody>
          <a:bodyPr/>
          <a:lstStyle>
            <a:lvl1pPr algn="ctr"/>
          </a:lstStyle>
          <a:p>
            <a:r>
              <a:t>Emma Gaudin et Béatrice Popa</a:t>
            </a: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Quels sont les défis de l’aménagement du territoire afin d’assurer l’accessibilité des services publics en milieu rural ?"/>
          <p:cNvSpPr txBox="1">
            <a:spLocks noGrp="1"/>
          </p:cNvSpPr>
          <p:nvPr>
            <p:ph type="body" sz="half" idx="1"/>
          </p:nvPr>
        </p:nvSpPr>
        <p:spPr>
          <a:prstGeom prst="rect">
            <a:avLst/>
          </a:prstGeom>
        </p:spPr>
        <p:txBody>
          <a:bodyPr/>
          <a:lstStyle>
            <a:lvl1pPr defTabSz="1950671">
              <a:defRPr sz="9280" spc="-185"/>
            </a:lvl1pPr>
          </a:lstStyle>
          <a:p>
            <a:r>
              <a:t>Quels sont les défis de l’aménagement du territoire afin d’assurer l’accessibilité des services publics en milieu rural ?</a:t>
            </a: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Introduction (Béa)"/>
          <p:cNvSpPr txBox="1">
            <a:spLocks noGrp="1"/>
          </p:cNvSpPr>
          <p:nvPr>
            <p:ph type="title"/>
          </p:nvPr>
        </p:nvSpPr>
        <p:spPr>
          <a:prstGeom prst="rect">
            <a:avLst/>
          </a:prstGeom>
        </p:spPr>
        <p:txBody>
          <a:bodyPr/>
          <a:lstStyle/>
          <a:p>
            <a:r>
              <a:t>Introduction (Béa)</a:t>
            </a:r>
          </a:p>
        </p:txBody>
      </p:sp>
      <p:sp>
        <p:nvSpPr>
          <p:cNvPr id="178" name="Objectifs de la politique d’aménagement du territoire :…"/>
          <p:cNvSpPr txBox="1">
            <a:spLocks noGrp="1"/>
          </p:cNvSpPr>
          <p:nvPr>
            <p:ph type="body" idx="1"/>
          </p:nvPr>
        </p:nvSpPr>
        <p:spPr>
          <a:xfrm>
            <a:off x="1206500" y="2729994"/>
            <a:ext cx="21971000" cy="8256012"/>
          </a:xfrm>
          <a:prstGeom prst="rect">
            <a:avLst/>
          </a:prstGeom>
        </p:spPr>
        <p:txBody>
          <a:bodyPr/>
          <a:lstStyle/>
          <a:p>
            <a:pPr marL="0" indent="0" defTabSz="2267655">
              <a:spcBef>
                <a:spcPts val="4100"/>
              </a:spcBef>
              <a:buSzTx/>
              <a:buNone/>
              <a:defRPr sz="4464"/>
            </a:pPr>
            <a:r>
              <a:rPr b="1" dirty="0" err="1"/>
              <a:t>Objectifs</a:t>
            </a:r>
            <a:r>
              <a:rPr b="1" dirty="0"/>
              <a:t> de la </a:t>
            </a:r>
            <a:r>
              <a:rPr b="1" dirty="0" err="1"/>
              <a:t>politique</a:t>
            </a:r>
            <a:r>
              <a:rPr b="1" dirty="0"/>
              <a:t> </a:t>
            </a:r>
            <a:r>
              <a:rPr b="1" dirty="0" err="1"/>
              <a:t>d’aménagement</a:t>
            </a:r>
            <a:r>
              <a:rPr b="1" dirty="0"/>
              <a:t> du </a:t>
            </a:r>
            <a:r>
              <a:rPr b="1" dirty="0" err="1"/>
              <a:t>territoire</a:t>
            </a:r>
            <a:r>
              <a:rPr dirty="0"/>
              <a:t> :</a:t>
            </a:r>
          </a:p>
          <a:p>
            <a:pPr marL="566927" indent="-566927" defTabSz="2267655">
              <a:spcBef>
                <a:spcPts val="4100"/>
              </a:spcBef>
              <a:buSzPct val="40000"/>
              <a:buBlip>
                <a:blip r:embed="rId2"/>
              </a:buBlip>
              <a:defRPr sz="4464"/>
            </a:pPr>
            <a:r>
              <a:rPr dirty="0" err="1"/>
              <a:t>répartition</a:t>
            </a:r>
            <a:r>
              <a:rPr dirty="0"/>
              <a:t> </a:t>
            </a:r>
            <a:r>
              <a:rPr dirty="0" err="1"/>
              <a:t>équilibrée</a:t>
            </a:r>
            <a:r>
              <a:rPr dirty="0"/>
              <a:t> des </a:t>
            </a:r>
            <a:r>
              <a:rPr dirty="0" err="1"/>
              <a:t>ressources</a:t>
            </a:r>
            <a:r>
              <a:rPr dirty="0"/>
              <a:t> et services sur le </a:t>
            </a:r>
            <a:r>
              <a:rPr dirty="0" err="1"/>
              <a:t>territoire</a:t>
            </a:r>
            <a:endParaRPr dirty="0"/>
          </a:p>
          <a:p>
            <a:pPr marL="566927" indent="-566927" defTabSz="2267655">
              <a:spcBef>
                <a:spcPts val="4100"/>
              </a:spcBef>
              <a:buSzPct val="40000"/>
              <a:buBlip>
                <a:blip r:embed="rId2"/>
              </a:buBlip>
              <a:defRPr sz="4464"/>
            </a:pPr>
            <a:r>
              <a:rPr dirty="0" err="1"/>
              <a:t>développement</a:t>
            </a:r>
            <a:r>
              <a:rPr dirty="0"/>
              <a:t> </a:t>
            </a:r>
            <a:r>
              <a:rPr dirty="0" err="1"/>
              <a:t>urbain</a:t>
            </a:r>
            <a:r>
              <a:rPr dirty="0"/>
              <a:t> </a:t>
            </a:r>
            <a:r>
              <a:rPr dirty="0" err="1"/>
              <a:t>équilibré</a:t>
            </a:r>
            <a:r>
              <a:rPr dirty="0"/>
              <a:t> et </a:t>
            </a:r>
            <a:r>
              <a:rPr dirty="0" err="1"/>
              <a:t>polycentrique</a:t>
            </a:r>
            <a:endParaRPr dirty="0"/>
          </a:p>
          <a:p>
            <a:pPr marL="566927" indent="-566927" defTabSz="2267655">
              <a:spcBef>
                <a:spcPts val="4100"/>
              </a:spcBef>
              <a:buSzPct val="40000"/>
              <a:buBlip>
                <a:blip r:embed="rId2"/>
              </a:buBlip>
              <a:defRPr sz="4464"/>
            </a:pPr>
            <a:r>
              <a:rPr dirty="0" err="1"/>
              <a:t>équité</a:t>
            </a:r>
            <a:r>
              <a:rPr dirty="0"/>
              <a:t> </a:t>
            </a:r>
            <a:r>
              <a:rPr dirty="0" err="1"/>
              <a:t>d’accès</a:t>
            </a:r>
            <a:r>
              <a:rPr dirty="0"/>
              <a:t> aux infrastructures et </a:t>
            </a:r>
            <a:r>
              <a:rPr dirty="0" smtClean="0"/>
              <a:t>savoir</a:t>
            </a:r>
            <a:r>
              <a:rPr lang="fr-FR" dirty="0" smtClean="0"/>
              <a:t>s</a:t>
            </a:r>
            <a:endParaRPr dirty="0"/>
          </a:p>
          <a:p>
            <a:pPr marL="0" indent="0" defTabSz="2267655">
              <a:spcBef>
                <a:spcPts val="4100"/>
              </a:spcBef>
              <a:buSzTx/>
              <a:buNone/>
              <a:defRPr sz="4464"/>
            </a:pPr>
            <a:r>
              <a:rPr b="1" dirty="0"/>
              <a:t>Services publics</a:t>
            </a:r>
            <a:r>
              <a:rPr dirty="0"/>
              <a:t> :</a:t>
            </a:r>
          </a:p>
          <a:p>
            <a:pPr marL="566927" indent="-566927" defTabSz="2267655">
              <a:spcBef>
                <a:spcPts val="4100"/>
              </a:spcBef>
              <a:defRPr sz="4464"/>
            </a:pPr>
            <a:r>
              <a:rPr dirty="0" err="1"/>
              <a:t>cruciaux</a:t>
            </a:r>
            <a:r>
              <a:rPr dirty="0"/>
              <a:t> pour les populations </a:t>
            </a:r>
            <a:r>
              <a:rPr dirty="0" err="1"/>
              <a:t>rurales</a:t>
            </a:r>
            <a:r>
              <a:rPr dirty="0"/>
              <a:t> </a:t>
            </a:r>
            <a:r>
              <a:rPr dirty="0" err="1"/>
              <a:t>en</a:t>
            </a:r>
            <a:r>
              <a:rPr dirty="0"/>
              <a:t> </a:t>
            </a:r>
            <a:r>
              <a:rPr dirty="0" err="1"/>
              <a:t>manque</a:t>
            </a:r>
            <a:r>
              <a:rPr dirty="0"/>
              <a:t> </a:t>
            </a:r>
            <a:r>
              <a:rPr lang="fr-FR" dirty="0" smtClean="0"/>
              <a:t>de ressources</a:t>
            </a:r>
            <a:r>
              <a:rPr dirty="0" smtClean="0"/>
              <a:t>, </a:t>
            </a:r>
            <a:r>
              <a:rPr dirty="0" err="1"/>
              <a:t>emplois</a:t>
            </a:r>
            <a:r>
              <a:rPr dirty="0"/>
              <a:t>, transports</a:t>
            </a:r>
          </a:p>
          <a:p>
            <a:pPr marL="566927" indent="-566927" defTabSz="2267655">
              <a:spcBef>
                <a:spcPts val="4100"/>
              </a:spcBef>
              <a:defRPr sz="4464"/>
            </a:pPr>
            <a:r>
              <a:rPr lang="fr-FR" dirty="0" smtClean="0"/>
              <a:t>Mettent en valeur les </a:t>
            </a:r>
            <a:r>
              <a:rPr dirty="0" err="1" smtClean="0"/>
              <a:t>territoires</a:t>
            </a:r>
            <a:r>
              <a:rPr dirty="0" smtClean="0"/>
              <a:t> </a:t>
            </a:r>
            <a:r>
              <a:rPr dirty="0" err="1" smtClean="0"/>
              <a:t>ruraux</a:t>
            </a:r>
            <a:r>
              <a:rPr lang="fr-FR" dirty="0" smtClean="0"/>
              <a:t>, devenant plus attractifs</a:t>
            </a:r>
            <a:endParaRPr lang="fr-FR" dirty="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Défis de l’aménagement du territoire en milieu rural (Emma)"/>
          <p:cNvSpPr txBox="1">
            <a:spLocks noGrp="1"/>
          </p:cNvSpPr>
          <p:nvPr>
            <p:ph type="title"/>
          </p:nvPr>
        </p:nvSpPr>
        <p:spPr>
          <a:xfrm>
            <a:off x="1206500" y="952500"/>
            <a:ext cx="21971000" cy="2001113"/>
          </a:xfrm>
          <a:prstGeom prst="rect">
            <a:avLst/>
          </a:prstGeom>
        </p:spPr>
        <p:txBody>
          <a:bodyPr/>
          <a:lstStyle>
            <a:lvl1pPr defTabSz="1975054">
              <a:defRPr sz="6885" spc="-137"/>
            </a:lvl1pPr>
          </a:lstStyle>
          <a:p>
            <a:r>
              <a:t>Défis de l’aménagement du territoire en milieu rural (Emma)</a:t>
            </a:r>
          </a:p>
        </p:txBody>
      </p:sp>
      <p:sp>
        <p:nvSpPr>
          <p:cNvPr id="181" name="Contraintes géographiques propres aux zones rurales (faible densité de population, éloignement des grandes agglomérations, dispersion des habitants, vieillissement de la population)…"/>
          <p:cNvSpPr txBox="1">
            <a:spLocks noGrp="1"/>
          </p:cNvSpPr>
          <p:nvPr>
            <p:ph type="body" idx="1"/>
          </p:nvPr>
        </p:nvSpPr>
        <p:spPr>
          <a:xfrm>
            <a:off x="1206500" y="3545328"/>
            <a:ext cx="21971000" cy="8256011"/>
          </a:xfrm>
          <a:prstGeom prst="rect">
            <a:avLst/>
          </a:prstGeom>
        </p:spPr>
        <p:txBody>
          <a:bodyPr/>
          <a:lstStyle/>
          <a:p>
            <a:pPr marL="548639" indent="-548639" defTabSz="2194505">
              <a:spcBef>
                <a:spcPts val="4000"/>
              </a:spcBef>
              <a:defRPr sz="4319"/>
            </a:pPr>
            <a:r>
              <a:t>Contraintes géographiques propres aux zones rurales (faible densité de population, éloignement des grandes agglomérations, dispersion des habitants, vieillissement de la population)</a:t>
            </a:r>
          </a:p>
          <a:p>
            <a:pPr marL="548639" indent="-548639" defTabSz="2194505">
              <a:spcBef>
                <a:spcPts val="4000"/>
              </a:spcBef>
              <a:defRPr sz="4319"/>
            </a:pPr>
            <a:r>
              <a:t>Difficultés d’accès aux infrastructures de transport et mobilité, de communication et de santé (désertification médicale et difficulté d’accès aux soins de santé), accès limité à l’éducation, à la formation et aux services administratifs = essentielles pour le bon fonctionnement des services publics</a:t>
            </a:r>
          </a:p>
          <a:p>
            <a:pPr marL="548639" indent="-548639" defTabSz="2194505">
              <a:spcBef>
                <a:spcPts val="4000"/>
              </a:spcBef>
              <a:defRPr sz="4319"/>
            </a:pPr>
            <a:r>
              <a:t>Difficultés d’accès aux services de la vie courante, car réorganisation des modes d’intervention des services publics, fermeture des services non rentables comme les services marchands, problèmes de mobilité (réduction de l’offre des transports en commun), devitalisation des zones rurales, fracture numérique (accès au numérique difficile, tant en termes d’usage que d’équipements et d’infrastructures)</a:t>
            </a: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Importance des services publics en milieu rural (Béa)"/>
          <p:cNvSpPr txBox="1">
            <a:spLocks noGrp="1"/>
          </p:cNvSpPr>
          <p:nvPr>
            <p:ph type="title"/>
          </p:nvPr>
        </p:nvSpPr>
        <p:spPr>
          <a:xfrm>
            <a:off x="1206500" y="952500"/>
            <a:ext cx="21971000" cy="1811797"/>
          </a:xfrm>
          <a:prstGeom prst="rect">
            <a:avLst/>
          </a:prstGeom>
        </p:spPr>
        <p:txBody>
          <a:bodyPr/>
          <a:lstStyle>
            <a:lvl1pPr defTabSz="2023821">
              <a:defRPr sz="7054" spc="-141"/>
            </a:lvl1pPr>
          </a:lstStyle>
          <a:p>
            <a:r>
              <a:t>Importance des services publics en milieu rural (Béa)</a:t>
            </a:r>
          </a:p>
        </p:txBody>
      </p:sp>
      <p:sp>
        <p:nvSpPr>
          <p:cNvPr id="184" name="Égalité de cohésion sociale en milieu rural…"/>
          <p:cNvSpPr txBox="1">
            <a:spLocks noGrp="1"/>
          </p:cNvSpPr>
          <p:nvPr>
            <p:ph type="body" idx="1"/>
          </p:nvPr>
        </p:nvSpPr>
        <p:spPr>
          <a:prstGeom prst="rect">
            <a:avLst/>
          </a:prstGeom>
        </p:spPr>
        <p:txBody>
          <a:bodyPr/>
          <a:lstStyle/>
          <a:p>
            <a:r>
              <a:rPr lang="fr-FR" dirty="0" smtClean="0"/>
              <a:t>Amélioration de la qualité de vie des habitants et réduction des inégalités</a:t>
            </a:r>
          </a:p>
          <a:p>
            <a:r>
              <a:rPr lang="fr-FR" dirty="0" smtClean="0"/>
              <a:t>Éducation de qualité proche des habitants ruraux</a:t>
            </a:r>
          </a:p>
          <a:p>
            <a:r>
              <a:rPr lang="fr-FR" dirty="0" smtClean="0"/>
              <a:t>Offre de services sanitaires de première nécessité pour tous</a:t>
            </a:r>
          </a:p>
          <a:p>
            <a:r>
              <a:rPr lang="fr-FR" dirty="0" smtClean="0"/>
              <a:t>Infrastructures de transport qui connectent les zones rurales et les centres urbains</a:t>
            </a:r>
            <a:endParaRPr dirty="0"/>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Politiques et initiatives pour garantir l’accessibilité des services publics en milieu rural (Emma)"/>
          <p:cNvSpPr txBox="1">
            <a:spLocks noGrp="1"/>
          </p:cNvSpPr>
          <p:nvPr>
            <p:ph type="title"/>
          </p:nvPr>
        </p:nvSpPr>
        <p:spPr>
          <a:xfrm>
            <a:off x="1206500" y="952500"/>
            <a:ext cx="21732320" cy="2564448"/>
          </a:xfrm>
          <a:prstGeom prst="rect">
            <a:avLst/>
          </a:prstGeom>
        </p:spPr>
        <p:txBody>
          <a:bodyPr/>
          <a:lstStyle>
            <a:lvl1pPr defTabSz="2121354">
              <a:defRPr sz="7394" spc="-147"/>
            </a:lvl1pPr>
          </a:lstStyle>
          <a:p>
            <a:r>
              <a:t>Politiques et initiatives pour garantir l’accessibilité des services publics en milieu rural (Emma)</a:t>
            </a:r>
          </a:p>
        </p:txBody>
      </p:sp>
      <p:sp>
        <p:nvSpPr>
          <p:cNvPr id="187" name="Solutions possibles pour relever les défis : développement des infrastructures de transport et de communication, renforcement des services de santé et de médecine rurale, accès à l’éducation et à la formation adaptée aux besoins locaux, décentralisation "/>
          <p:cNvSpPr txBox="1">
            <a:spLocks noGrp="1"/>
          </p:cNvSpPr>
          <p:nvPr>
            <p:ph type="body" idx="1"/>
          </p:nvPr>
        </p:nvSpPr>
        <p:spPr>
          <a:prstGeom prst="rect">
            <a:avLst/>
          </a:prstGeom>
        </p:spPr>
        <p:txBody>
          <a:bodyPr/>
          <a:lstStyle/>
          <a:p>
            <a:pPr marL="512063" indent="-512063" defTabSz="2048204">
              <a:spcBef>
                <a:spcPts val="3700"/>
              </a:spcBef>
              <a:defRPr sz="4032"/>
            </a:pPr>
            <a:r>
              <a:t>Solutions possibles pour relever les défis : développement des infrastructures de transport et de communication, renforcement des services de santé et de médecine rurale, accès à l’éducation et à la formation adaptée aux besoins locaux, décentralisation des services administratifs et utilisation des technologies numériques </a:t>
            </a:r>
          </a:p>
          <a:p>
            <a:pPr marL="512063" indent="-512063" defTabSz="2048204">
              <a:spcBef>
                <a:spcPts val="3700"/>
              </a:spcBef>
              <a:defRPr sz="4032"/>
            </a:pPr>
            <a:r>
              <a:t>Politiques gouvernementales mises en place pour tenter de surmonter les obstacles rencontrés en milieu rural (ex : Plan de Cohésion des Territoires)</a:t>
            </a:r>
          </a:p>
          <a:p>
            <a:pPr marL="512063" indent="-512063" defTabSz="2048204">
              <a:spcBef>
                <a:spcPts val="3700"/>
              </a:spcBef>
              <a:defRPr sz="4032"/>
            </a:pPr>
            <a:r>
              <a:t>Loi de 1985 dite « Montagne » qui réévalue le niveau des services publics et s’assure de la , accessibilité et proximité </a:t>
            </a:r>
          </a:p>
          <a:p>
            <a:pPr marL="512063" indent="-512063" defTabSz="2048204">
              <a:spcBef>
                <a:spcPts val="3700"/>
              </a:spcBef>
              <a:defRPr sz="4032"/>
            </a:pPr>
            <a:r>
              <a:t>Initiatives locales comme la création des maisons de services au public ou la mise en place de transports en commun adaptés pour améliorer l’accessibilité des services pour les habitants (dire les résultats obtenus). Exemples : AMCM, Mouvement Familles Rurales, projet ACCESS’R</a:t>
            </a: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Bénéfices d’une meilleure accessibilité des services publics en milieu rural (Béa)"/>
          <p:cNvSpPr txBox="1">
            <a:spLocks noGrp="1"/>
          </p:cNvSpPr>
          <p:nvPr>
            <p:ph type="title"/>
          </p:nvPr>
        </p:nvSpPr>
        <p:spPr>
          <a:xfrm>
            <a:off x="1206500" y="952439"/>
            <a:ext cx="22079181" cy="2686152"/>
          </a:xfrm>
          <a:prstGeom prst="rect">
            <a:avLst/>
          </a:prstGeom>
        </p:spPr>
        <p:txBody>
          <a:bodyPr/>
          <a:lstStyle/>
          <a:p>
            <a:r>
              <a:t>Bénéfices d’une meilleure accessibilité des services publics en milieu rural (Béa)</a:t>
            </a:r>
          </a:p>
        </p:txBody>
      </p:sp>
      <p:sp>
        <p:nvSpPr>
          <p:cNvPr id="190" name="Territoires ruraux plus attractifs et dynamiques -&gt; développement économique et démographique…"/>
          <p:cNvSpPr txBox="1">
            <a:spLocks noGrp="1"/>
          </p:cNvSpPr>
          <p:nvPr>
            <p:ph type="body" idx="1"/>
          </p:nvPr>
        </p:nvSpPr>
        <p:spPr>
          <a:prstGeom prst="rect">
            <a:avLst/>
          </a:prstGeom>
        </p:spPr>
        <p:txBody>
          <a:bodyPr/>
          <a:lstStyle/>
          <a:p>
            <a:r>
              <a:rPr lang="fr-FR" dirty="0" smtClean="0"/>
              <a:t>Attractivité des territoires ruraux</a:t>
            </a:r>
          </a:p>
          <a:p>
            <a:r>
              <a:rPr lang="fr-FR" dirty="0" smtClean="0"/>
              <a:t>Renforcement du lien social</a:t>
            </a:r>
          </a:p>
          <a:p>
            <a:r>
              <a:rPr lang="fr-FR" dirty="0" smtClean="0"/>
              <a:t>Préservation de services locaux</a:t>
            </a:r>
          </a:p>
          <a:p>
            <a:pPr marL="0" indent="0">
              <a:buNone/>
            </a:pPr>
            <a:endParaRPr lang="fr-FR" dirty="0" smtClean="0"/>
          </a:p>
          <a:p>
            <a:pPr marL="0" indent="0" algn="ctr">
              <a:buNone/>
            </a:pPr>
            <a:r>
              <a:rPr lang="fr-FR" sz="5400" dirty="0">
                <a:solidFill>
                  <a:schemeClr val="accent5">
                    <a:lumMod val="50000"/>
                  </a:schemeClr>
                </a:solidFill>
                <a:effectLst>
                  <a:outerShdw blurRad="38100" dist="38100" dir="2700000" algn="tl">
                    <a:srgbClr val="000000">
                      <a:alpha val="43137"/>
                    </a:srgbClr>
                  </a:outerShdw>
                </a:effectLst>
              </a:rPr>
              <a:t>E</a:t>
            </a:r>
            <a:r>
              <a:rPr lang="fr-FR" sz="5400" dirty="0" smtClean="0">
                <a:solidFill>
                  <a:schemeClr val="accent5">
                    <a:lumMod val="50000"/>
                  </a:schemeClr>
                </a:solidFill>
                <a:effectLst>
                  <a:outerShdw blurRad="38100" dist="38100" dir="2700000" algn="tl">
                    <a:srgbClr val="000000">
                      <a:alpha val="43137"/>
                    </a:srgbClr>
                  </a:outerShdw>
                </a:effectLst>
              </a:rPr>
              <a:t>galité des opportunités entre populations urbaines et rurales</a:t>
            </a:r>
            <a:endParaRPr lang="fr-FR" sz="5400" dirty="0">
              <a:solidFill>
                <a:schemeClr val="accent5">
                  <a:lumMod val="50000"/>
                </a:schemeClr>
              </a:solidFill>
              <a:effectLst>
                <a:outerShdw blurRad="38100" dist="38100" dir="2700000" algn="tl">
                  <a:srgbClr val="000000">
                    <a:alpha val="43137"/>
                  </a:srgbClr>
                </a:outerShdw>
              </a:effectLst>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Conclusion (Emma)"/>
          <p:cNvSpPr txBox="1">
            <a:spLocks noGrp="1"/>
          </p:cNvSpPr>
          <p:nvPr>
            <p:ph type="title"/>
          </p:nvPr>
        </p:nvSpPr>
        <p:spPr>
          <a:xfrm>
            <a:off x="1206500" y="952500"/>
            <a:ext cx="22187362" cy="1838842"/>
          </a:xfrm>
          <a:prstGeom prst="rect">
            <a:avLst/>
          </a:prstGeom>
        </p:spPr>
        <p:txBody>
          <a:bodyPr/>
          <a:lstStyle/>
          <a:p>
            <a:r>
              <a:t>Conclusion (Emma)</a:t>
            </a:r>
          </a:p>
        </p:txBody>
      </p:sp>
      <p:sp>
        <p:nvSpPr>
          <p:cNvPr id="193" name="Principaux points abordés, mettre l’accent sur l’importance cruciale de l’accessibilité des services publics en milieu rural…"/>
          <p:cNvSpPr txBox="1">
            <a:spLocks noGrp="1"/>
          </p:cNvSpPr>
          <p:nvPr>
            <p:ph type="body" idx="1"/>
          </p:nvPr>
        </p:nvSpPr>
        <p:spPr>
          <a:prstGeom prst="rect">
            <a:avLst/>
          </a:prstGeom>
        </p:spPr>
        <p:txBody>
          <a:bodyPr/>
          <a:lstStyle/>
          <a:p>
            <a:r>
              <a:t>Principaux points abordés, mettre l’accent sur l’importance cruciale de l’accessibilité des services publics en milieu rural</a:t>
            </a:r>
          </a:p>
          <a:p>
            <a:r>
              <a:t>Perspectives d’avenir et défis à relever pour garantir une meilleure égalité d’accès aux services sur l’ensemble du territoire : appel à l’action et à la collaboration des services publics en milieu rural</a:t>
            </a: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https://www.assemblee-nationale.fr/13/rap-info/i4301-tI.asp…"/>
          <p:cNvSpPr txBox="1">
            <a:spLocks noGrp="1"/>
          </p:cNvSpPr>
          <p:nvPr>
            <p:ph type="body" idx="1"/>
          </p:nvPr>
        </p:nvSpPr>
        <p:spPr>
          <a:prstGeom prst="rect">
            <a:avLst/>
          </a:prstGeom>
        </p:spPr>
        <p:txBody>
          <a:bodyPr/>
          <a:lstStyle/>
          <a:p>
            <a:r>
              <a:rPr u="sng" dirty="0">
                <a:hlinkClick r:id="rId2"/>
              </a:rPr>
              <a:t>https://www.assemblee-nationale.fr/13/rap-info/i4301-tI.asp</a:t>
            </a:r>
          </a:p>
          <a:p>
            <a:r>
              <a:rPr u="sng" dirty="0">
                <a:hlinkClick r:id="rId3"/>
              </a:rPr>
              <a:t>https://</a:t>
            </a:r>
            <a:r>
              <a:rPr u="sng" dirty="0" smtClean="0">
                <a:hlinkClick r:id="rId3"/>
              </a:rPr>
              <a:t>www.reseaurural.fr/sites/default/files/documents/fichiers/2020-09/2020_rrf_fiche_reccueil_Accessr_accessibilites_services_rural.pdf</a:t>
            </a:r>
            <a:endParaRPr lang="fr-FR" u="sng" dirty="0" smtClean="0">
              <a:hlinkClick r:id="rId3"/>
            </a:endParaRPr>
          </a:p>
          <a:p>
            <a:r>
              <a:rPr lang="fr-FR" u="sng" dirty="0" smtClean="0">
                <a:hlinkClick r:id="rId3"/>
              </a:rPr>
              <a:t>https://www.insee.fr/fr/statistiques/6037783</a:t>
            </a:r>
          </a:p>
          <a:p>
            <a:r>
              <a:rPr lang="fr-FR" u="sng" dirty="0" smtClean="0">
                <a:hlinkClick r:id="rId3"/>
              </a:rPr>
              <a:t>https://www.vie-publique.fr/en-bref/281662-territoires-quel-acces-aux-soins-de-premier-recours</a:t>
            </a:r>
            <a:endParaRPr u="sng" dirty="0">
              <a:hlinkClick r:id="rId3"/>
            </a:endParaRPr>
          </a:p>
        </p:txBody>
      </p:sp>
      <p:sp>
        <p:nvSpPr>
          <p:cNvPr id="2" name="ZoneTexte 1"/>
          <p:cNvSpPr txBox="1"/>
          <p:nvPr/>
        </p:nvSpPr>
        <p:spPr>
          <a:xfrm>
            <a:off x="2662517" y="1402744"/>
            <a:ext cx="19058965" cy="16768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8" rtl="0" fontAlgn="auto" latinLnBrk="0" hangingPunct="0">
              <a:lnSpc>
                <a:spcPct val="90000"/>
              </a:lnSpc>
              <a:spcBef>
                <a:spcPts val="4500"/>
              </a:spcBef>
              <a:spcAft>
                <a:spcPts val="0"/>
              </a:spcAft>
              <a:buClrTx/>
              <a:buSzTx/>
              <a:buFontTx/>
              <a:buNone/>
              <a:tabLst/>
            </a:pPr>
            <a:r>
              <a:rPr kumimoji="0" lang="en-GB" sz="7200" b="0" i="0" u="none" strike="noStrike" cap="none" spc="0" normalizeH="0" baseline="0" dirty="0" smtClean="0">
                <a:ln>
                  <a:noFill/>
                </a:ln>
                <a:solidFill>
                  <a:schemeClr val="bg1">
                    <a:lumMod val="75000"/>
                    <a:lumOff val="25000"/>
                  </a:schemeClr>
                </a:solidFill>
                <a:effectLst>
                  <a:outerShdw blurRad="38100" dist="38100" dir="2700000" algn="tl">
                    <a:srgbClr val="000000">
                      <a:alpha val="43137"/>
                    </a:srgbClr>
                  </a:outerShdw>
                </a:effectLst>
                <a:uFillTx/>
                <a:latin typeface="+mn-lt"/>
                <a:ea typeface="+mn-ea"/>
                <a:cs typeface="+mn-cs"/>
                <a:sym typeface="Helvetica Neue"/>
              </a:rPr>
              <a:t>MERCI POUR VOTRE ATTENTION</a:t>
            </a:r>
            <a:endParaRPr kumimoji="0" lang="en-GB" sz="7200" b="0" i="0" u="none" strike="noStrike" cap="none" spc="0" normalizeH="0" baseline="0" dirty="0">
              <a:ln>
                <a:noFill/>
              </a:ln>
              <a:solidFill>
                <a:schemeClr val="bg1">
                  <a:lumMod val="75000"/>
                  <a:lumOff val="25000"/>
                </a:schemeClr>
              </a:solidFill>
              <a:effectLst>
                <a:outerShdw blurRad="38100" dist="38100" dir="2700000" algn="tl">
                  <a:srgbClr val="000000">
                    <a:alpha val="43137"/>
                  </a:srgbClr>
                </a:outerShdw>
              </a:effectLst>
              <a:uFillTx/>
              <a:latin typeface="+mn-lt"/>
              <a:ea typeface="+mn-ea"/>
              <a:cs typeface="+mn-cs"/>
              <a:sym typeface="Helvetica Neue"/>
            </a:endParaRP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30_BasicColor">
  <a:themeElements>
    <a:clrScheme name="30_BasicColor">
      <a:dk1>
        <a:srgbClr val="000000"/>
      </a:dk1>
      <a:lt1>
        <a:srgbClr val="003462"/>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Neue"/>
        <a:ea typeface="Helvetica Neue"/>
        <a:cs typeface="Helvetica Neue"/>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30_BasicColor">
  <a:themeElements>
    <a:clrScheme name="30_BasicColor">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Neue"/>
        <a:ea typeface="Helvetica Neue"/>
        <a:cs typeface="Helvetica Neue"/>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30</TotalTime>
  <Words>488</Words>
  <Application>Microsoft Office PowerPoint</Application>
  <PresentationFormat>Personnalisé</PresentationFormat>
  <Paragraphs>40</Paragraphs>
  <Slides>9</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9</vt:i4>
      </vt:variant>
    </vt:vector>
  </HeadingPairs>
  <TitlesOfParts>
    <vt:vector size="12" baseType="lpstr">
      <vt:lpstr>Helvetica Neue</vt:lpstr>
      <vt:lpstr>Helvetica Neue Medium</vt:lpstr>
      <vt:lpstr>30_BasicColor</vt:lpstr>
      <vt:lpstr>La politique d’aménagement du territoire et l’accessibilité des services publics en milieu rural</vt:lpstr>
      <vt:lpstr>Présentation PowerPoint</vt:lpstr>
      <vt:lpstr>Introduction (Béa)</vt:lpstr>
      <vt:lpstr>Défis de l’aménagement du territoire en milieu rural (Emma)</vt:lpstr>
      <vt:lpstr>Importance des services publics en milieu rural (Béa)</vt:lpstr>
      <vt:lpstr>Politiques et initiatives pour garantir l’accessibilité des services publics en milieu rural (Emma)</vt:lpstr>
      <vt:lpstr>Bénéfices d’une meilleure accessibilité des services publics en milieu rural (Béa)</vt:lpstr>
      <vt:lpstr>Conclusion (Emma)</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politique d’aménagement du territoire et l’accessibilité des services publics en milieu rural</dc:title>
  <dc:creator>Bea</dc:creator>
  <cp:lastModifiedBy>Elisabeth Stanca</cp:lastModifiedBy>
  <cp:revision>3</cp:revision>
  <dcterms:modified xsi:type="dcterms:W3CDTF">2023-11-16T20:58:50Z</dcterms:modified>
</cp:coreProperties>
</file>